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6" r:id="rId3"/>
    <p:sldId id="278" r:id="rId4"/>
    <p:sldId id="279" r:id="rId5"/>
    <p:sldId id="281" r:id="rId6"/>
    <p:sldId id="280" r:id="rId7"/>
    <p:sldId id="282" r:id="rId8"/>
    <p:sldId id="284" r:id="rId9"/>
    <p:sldId id="283" r:id="rId10"/>
    <p:sldId id="285" r:id="rId11"/>
    <p:sldId id="286" r:id="rId12"/>
    <p:sldId id="287" r:id="rId13"/>
    <p:sldId id="272" r:id="rId14"/>
    <p:sldId id="288" r:id="rId15"/>
    <p:sldId id="289" r:id="rId16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Oswald Medium" pitchFamily="2" charset="0"/>
      <p:regular r:id="rId25"/>
    </p:embeddedFont>
    <p:embeddedFont>
      <p:font typeface="Ovo" panose="02020502070400060406" pitchFamily="18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9C2A"/>
    <a:srgbClr val="131625"/>
    <a:srgbClr val="222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377" autoAdjust="0"/>
  </p:normalViewPr>
  <p:slideViewPr>
    <p:cSldViewPr snapToGrid="0" showGuides="1">
      <p:cViewPr varScale="1">
        <p:scale>
          <a:sx n="74" d="100"/>
          <a:sy n="74" d="100"/>
        </p:scale>
        <p:origin x="967" y="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301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9F40E5-48B1-6EE5-55CB-9F5C1A43CC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C7AC77-171C-6317-4347-03FFDB4543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65371-D38F-4199-8EC8-2ECC47AD665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36962A-7EE8-2BDA-5E0B-8E22C6A653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6717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97995-000D-433F-A264-ED70A3D939A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2DF06-4C21-4966-8186-28420EF9E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2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Website</a:t>
            </a:r>
            <a:r>
              <a:rPr lang="en-US" sz="1200" dirty="0"/>
              <a:t>: www.GleamsofGlory.com</a:t>
            </a:r>
          </a:p>
          <a:p>
            <a:r>
              <a:rPr lang="en-US" sz="1200" b="1" dirty="0"/>
              <a:t>Email</a:t>
            </a:r>
            <a:r>
              <a:rPr lang="en-US" sz="1200" dirty="0"/>
              <a:t>: info@gleamsofglory.com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71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65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94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79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37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97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01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38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14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82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58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95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90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90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4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C61B159-1455-7D86-53F2-CF5BB0146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1"/>
          <a:stretch/>
        </p:blipFill>
        <p:spPr>
          <a:xfrm>
            <a:off x="0" y="0"/>
            <a:ext cx="1225296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10C569-AD9A-9D9E-72CC-74BAFEED3AD7}"/>
              </a:ext>
            </a:extLst>
          </p:cNvPr>
          <p:cNvSpPr/>
          <p:nvPr userDrawn="1"/>
        </p:nvSpPr>
        <p:spPr>
          <a:xfrm>
            <a:off x="0" y="2337847"/>
            <a:ext cx="12228136" cy="2182306"/>
          </a:xfrm>
          <a:prstGeom prst="rect">
            <a:avLst/>
          </a:prstGeom>
          <a:solidFill>
            <a:srgbClr val="131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2D524B-42FB-628D-0A2D-9B2C99F75B97}"/>
              </a:ext>
            </a:extLst>
          </p:cNvPr>
          <p:cNvSpPr/>
          <p:nvPr userDrawn="1"/>
        </p:nvSpPr>
        <p:spPr>
          <a:xfrm>
            <a:off x="9047460" y="5656083"/>
            <a:ext cx="3180675" cy="650448"/>
          </a:xfrm>
          <a:prstGeom prst="rect">
            <a:avLst/>
          </a:prstGeom>
          <a:gradFill>
            <a:gsLst>
              <a:gs pos="100000">
                <a:schemeClr val="accent1">
                  <a:alpha val="0"/>
                  <a:lumMod val="0"/>
                </a:schemeClr>
              </a:gs>
              <a:gs pos="40000">
                <a:srgbClr val="222C51">
                  <a:alpha val="85000"/>
                </a:srgbClr>
              </a:gs>
              <a:gs pos="82000">
                <a:srgbClr val="0F1323">
                  <a:alpha val="85000"/>
                </a:srgbClr>
              </a:gs>
              <a:gs pos="0">
                <a:srgbClr val="13162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63273B-A222-4589-757B-8BA41CC1AF91}"/>
              </a:ext>
            </a:extLst>
          </p:cNvPr>
          <p:cNvSpPr txBox="1"/>
          <p:nvPr userDrawn="1"/>
        </p:nvSpPr>
        <p:spPr>
          <a:xfrm>
            <a:off x="9115585" y="5796641"/>
            <a:ext cx="3044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Ovo" panose="02020502070400060406" pitchFamily="18" charset="0"/>
              </a:rPr>
              <a:t>www.GleamsofGlory.com</a:t>
            </a: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B649359D-6BA9-21CF-C88F-DF1AB3FC1F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38" y="415565"/>
            <a:ext cx="3563787" cy="135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8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371CFF-3CCC-F589-2D9D-F2D0B7846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1"/>
          <a:stretch/>
        </p:blipFill>
        <p:spPr>
          <a:xfrm>
            <a:off x="0" y="0"/>
            <a:ext cx="1225296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CC2A340-8D42-3430-0F65-5A803FE1B7B6}"/>
              </a:ext>
            </a:extLst>
          </p:cNvPr>
          <p:cNvSpPr/>
          <p:nvPr userDrawn="1"/>
        </p:nvSpPr>
        <p:spPr>
          <a:xfrm>
            <a:off x="0" y="0"/>
            <a:ext cx="12264272" cy="6858000"/>
          </a:xfrm>
          <a:prstGeom prst="rect">
            <a:avLst/>
          </a:prstGeom>
          <a:gradFill>
            <a:gsLst>
              <a:gs pos="51000">
                <a:srgbClr val="222C51">
                  <a:alpha val="82000"/>
                </a:srgbClr>
              </a:gs>
              <a:gs pos="100000">
                <a:srgbClr val="0F1323">
                  <a:alpha val="95000"/>
                </a:srgbClr>
              </a:gs>
              <a:gs pos="73000">
                <a:srgbClr val="131625"/>
              </a:gs>
              <a:gs pos="26000">
                <a:srgbClr val="131625"/>
              </a:gs>
              <a:gs pos="0">
                <a:srgbClr val="131625">
                  <a:alpha val="95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91D223-27B0-EE43-D085-0913570D7178}"/>
              </a:ext>
            </a:extLst>
          </p:cNvPr>
          <p:cNvSpPr txBox="1"/>
          <p:nvPr userDrawn="1"/>
        </p:nvSpPr>
        <p:spPr>
          <a:xfrm>
            <a:off x="9932710" y="6442227"/>
            <a:ext cx="2259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Ovo" panose="02020502070400060406" pitchFamily="18" charset="0"/>
              </a:rPr>
              <a:t>www.GleamsofGlory.com</a:t>
            </a:r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B78B108C-6D58-320A-3421-F43B5393D1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34" y="261884"/>
            <a:ext cx="2410708" cy="91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9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1222F4-A075-84BA-FA2B-638938C5A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64E36-CBB1-8306-C05F-5FFB3393D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77FB4-1EF3-B46C-6E5F-FBB2FEEA3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743A6-5EE5-4FEE-B6BD-6F96F21936A7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AC7B8-289C-BFCF-DF01-D623F1B8E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E0EE0-EBAC-0C85-0A5D-C14DED9F5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A1B27-A60A-42AA-96B4-B26A64ED6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5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2753388"/>
            <a:ext cx="9144000" cy="1351225"/>
          </a:xfrm>
        </p:spPr>
        <p:txBody>
          <a:bodyPr anchor="ctr">
            <a:normAutofit/>
          </a:bodyPr>
          <a:lstStyle/>
          <a:p>
            <a:pPr algn="ctr"/>
            <a:r>
              <a:rPr lang="en-US" sz="7400" dirty="0">
                <a:solidFill>
                  <a:schemeClr val="bg1"/>
                </a:solidFill>
                <a:latin typeface="Oswald Medium" pitchFamily="2" charset="0"/>
              </a:rPr>
              <a:t>Charity Never </a:t>
            </a:r>
            <a:r>
              <a:rPr lang="en-US" sz="7400" dirty="0" err="1">
                <a:solidFill>
                  <a:schemeClr val="bg1"/>
                </a:solidFill>
                <a:latin typeface="Oswald Medium" pitchFamily="2" charset="0"/>
              </a:rPr>
              <a:t>Faileth</a:t>
            </a:r>
            <a:endParaRPr lang="en-US" sz="7400" dirty="0">
              <a:solidFill>
                <a:schemeClr val="bg1"/>
              </a:solidFill>
              <a:latin typeface="Oswald Medium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7441A-F900-3DE3-011B-C56C5750C347}"/>
              </a:ext>
            </a:extLst>
          </p:cNvPr>
          <p:cNvSpPr txBox="1"/>
          <p:nvPr/>
        </p:nvSpPr>
        <p:spPr>
          <a:xfrm>
            <a:off x="7047685" y="3774674"/>
            <a:ext cx="2924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rgbClr val="DD9C2A"/>
                </a:solidFill>
                <a:latin typeface="Ovo" panose="02020502070400060406" pitchFamily="18" charset="0"/>
              </a:rPr>
              <a:t>1 Corinthians 13 KJV</a:t>
            </a:r>
          </a:p>
        </p:txBody>
      </p:sp>
    </p:spTree>
    <p:extLst>
      <p:ext uri="{BB962C8B-B14F-4D97-AF65-F5344CB8AC3E}">
        <p14:creationId xmlns:p14="http://schemas.microsoft.com/office/powerpoint/2010/main" val="171247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For now we see through a glass, darkly;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but then face to face: now I know in part;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but then shall I know even as also I am known.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Then shall I know,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183731" y="1927042"/>
            <a:ext cx="18245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Verse 2</a:t>
            </a:r>
          </a:p>
        </p:txBody>
      </p:sp>
    </p:spTree>
    <p:extLst>
      <p:ext uri="{BB962C8B-B14F-4D97-AF65-F5344CB8AC3E}">
        <p14:creationId xmlns:p14="http://schemas.microsoft.com/office/powerpoint/2010/main" val="195974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Charity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suffereth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 long, and is kind;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charity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envieth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 not;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charity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vaunteth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 not itself, is not puffed up,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Doth not behave itself unseemly,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seeketh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 not her own,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is not easily provoked, thinketh no evil;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227814" y="1354498"/>
            <a:ext cx="1736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Chorus</a:t>
            </a:r>
          </a:p>
        </p:txBody>
      </p:sp>
    </p:spTree>
    <p:extLst>
      <p:ext uri="{BB962C8B-B14F-4D97-AF65-F5344CB8AC3E}">
        <p14:creationId xmlns:p14="http://schemas.microsoft.com/office/powerpoint/2010/main" val="164347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Rejoiceth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 not in iniquity,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but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rejoiceth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 in the truth;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Beareth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 all things, believeth all things,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hopeth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 all things, endureth all things.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Charity never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faileth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.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227814" y="1633086"/>
            <a:ext cx="1736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Chorus</a:t>
            </a:r>
          </a:p>
        </p:txBody>
      </p:sp>
    </p:spTree>
    <p:extLst>
      <p:ext uri="{BB962C8B-B14F-4D97-AF65-F5344CB8AC3E}">
        <p14:creationId xmlns:p14="http://schemas.microsoft.com/office/powerpoint/2010/main" val="48717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And now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abideth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faith, hope, charity, these three;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but the greatest of these is charity.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(then shall I know)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296744" y="1859308"/>
            <a:ext cx="15985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Bridge</a:t>
            </a:r>
          </a:p>
        </p:txBody>
      </p:sp>
    </p:spTree>
    <p:extLst>
      <p:ext uri="{BB962C8B-B14F-4D97-AF65-F5344CB8AC3E}">
        <p14:creationId xmlns:p14="http://schemas.microsoft.com/office/powerpoint/2010/main" val="90880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Charity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suffereth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 long, and is kind;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charity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envieth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 not;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charity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vaunteth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 not itself, is not puffed up,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Doth not behave itself unseemly,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seeketh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 not her own,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is not easily provoked, thinketh no evil;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227814" y="1354498"/>
            <a:ext cx="1736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Chorus</a:t>
            </a:r>
          </a:p>
        </p:txBody>
      </p:sp>
    </p:spTree>
    <p:extLst>
      <p:ext uri="{BB962C8B-B14F-4D97-AF65-F5344CB8AC3E}">
        <p14:creationId xmlns:p14="http://schemas.microsoft.com/office/powerpoint/2010/main" val="388742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Rejoiceth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 not in iniquity,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but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rejoiceth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 in the truth;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Beareth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 all things, believeth all things,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hopeth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 all things, endureth all things.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Charity never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faileth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.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First Corinthians </a:t>
            </a: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Thirteen: Charity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never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faileth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.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227814" y="1354498"/>
            <a:ext cx="1736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Chorus</a:t>
            </a:r>
          </a:p>
        </p:txBody>
      </p:sp>
    </p:spTree>
    <p:extLst>
      <p:ext uri="{BB962C8B-B14F-4D97-AF65-F5344CB8AC3E}">
        <p14:creationId xmlns:p14="http://schemas.microsoft.com/office/powerpoint/2010/main" val="307094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Though I speak with the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tongues of men and of angels,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and have not charity, I am become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as sounding brass, or a tinkling cymbal. 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227814" y="1927042"/>
            <a:ext cx="1736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Verse 1</a:t>
            </a:r>
          </a:p>
        </p:txBody>
      </p:sp>
    </p:spTree>
    <p:extLst>
      <p:ext uri="{BB962C8B-B14F-4D97-AF65-F5344CB8AC3E}">
        <p14:creationId xmlns:p14="http://schemas.microsoft.com/office/powerpoint/2010/main" val="272390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b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And though I have the gift of prophecy, </a:t>
            </a:r>
            <a:b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and understand all mysteries, </a:t>
            </a:r>
            <a:b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and all knowledge; and though I have all faith, </a:t>
            </a:r>
            <a:b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so that I could remove mountains, </a:t>
            </a:r>
            <a:b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and have not charity, I am nothing.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227814" y="1927042"/>
            <a:ext cx="1736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Verse 1</a:t>
            </a:r>
          </a:p>
        </p:txBody>
      </p:sp>
    </p:spTree>
    <p:extLst>
      <p:ext uri="{BB962C8B-B14F-4D97-AF65-F5344CB8AC3E}">
        <p14:creationId xmlns:p14="http://schemas.microsoft.com/office/powerpoint/2010/main" val="87114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And though I bestow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all my goods to feed the poor,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and though I give my body to be burned,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and have not charity, it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profiteth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 me nothing.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227814" y="1927042"/>
            <a:ext cx="1736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Verse 1</a:t>
            </a:r>
          </a:p>
        </p:txBody>
      </p:sp>
    </p:spTree>
    <p:extLst>
      <p:ext uri="{BB962C8B-B14F-4D97-AF65-F5344CB8AC3E}">
        <p14:creationId xmlns:p14="http://schemas.microsoft.com/office/powerpoint/2010/main" val="415550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Charity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suffereth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 long, and is kind;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charity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envieth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 not;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charity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vaunteth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 not itself, is not puffed up,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Doth not behave itself unseemly,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seeketh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 not her own,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is not easily provoked, thinketh no evil;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227814" y="1354498"/>
            <a:ext cx="1736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Chorus</a:t>
            </a:r>
          </a:p>
        </p:txBody>
      </p:sp>
    </p:spTree>
    <p:extLst>
      <p:ext uri="{BB962C8B-B14F-4D97-AF65-F5344CB8AC3E}">
        <p14:creationId xmlns:p14="http://schemas.microsoft.com/office/powerpoint/2010/main" val="210762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Rejoiceth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 not in iniquity,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but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rejoiceth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 in the truth;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Beareth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 all things, believeth all things,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hopeth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 all things, endureth all things.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Charity never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faileth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.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227814" y="1633086"/>
            <a:ext cx="1736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Chorus</a:t>
            </a:r>
          </a:p>
        </p:txBody>
      </p:sp>
    </p:spTree>
    <p:extLst>
      <p:ext uri="{BB962C8B-B14F-4D97-AF65-F5344CB8AC3E}">
        <p14:creationId xmlns:p14="http://schemas.microsoft.com/office/powerpoint/2010/main" val="345665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But whether there be prophecies,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they shall fail;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whether there be tongues, they shall cease;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whether there be knowledge, it shall vanish away.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183731" y="1927042"/>
            <a:ext cx="18245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Verse 2</a:t>
            </a:r>
          </a:p>
        </p:txBody>
      </p:sp>
    </p:spTree>
    <p:extLst>
      <p:ext uri="{BB962C8B-B14F-4D97-AF65-F5344CB8AC3E}">
        <p14:creationId xmlns:p14="http://schemas.microsoft.com/office/powerpoint/2010/main" val="332729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For we know in part,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and we prophesy in part.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But when that which is perfect is come,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then that which is in part shall be done away.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183731" y="1927042"/>
            <a:ext cx="18245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Verse 2</a:t>
            </a:r>
          </a:p>
        </p:txBody>
      </p:sp>
    </p:spTree>
    <p:extLst>
      <p:ext uri="{BB962C8B-B14F-4D97-AF65-F5344CB8AC3E}">
        <p14:creationId xmlns:p14="http://schemas.microsoft.com/office/powerpoint/2010/main" val="277467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When I was a child, I spake as a child,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I understood as a child, I thought as a child: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but when I became a man,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I put away childish things.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183731" y="1927042"/>
            <a:ext cx="18245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Verse 2</a:t>
            </a:r>
          </a:p>
        </p:txBody>
      </p:sp>
    </p:spTree>
    <p:extLst>
      <p:ext uri="{BB962C8B-B14F-4D97-AF65-F5344CB8AC3E}">
        <p14:creationId xmlns:p14="http://schemas.microsoft.com/office/powerpoint/2010/main" val="74980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603</Words>
  <Application>Microsoft Office PowerPoint</Application>
  <PresentationFormat>Widescreen</PresentationFormat>
  <Paragraphs>47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Oswald Medium</vt:lpstr>
      <vt:lpstr>Calibri</vt:lpstr>
      <vt:lpstr>Arial</vt:lpstr>
      <vt:lpstr>Calibri Light</vt:lpstr>
      <vt:lpstr>Ovo</vt:lpstr>
      <vt:lpstr>Office Theme</vt:lpstr>
      <vt:lpstr>Charity Never Faileth</vt:lpstr>
      <vt:lpstr>Though I speak with the  tongues of men and of angels, and have not charity, I am become  as sounding brass, or a tinkling cymbal. </vt:lpstr>
      <vt:lpstr> And though I have the gift of prophecy,  and understand all mysteries,  and all knowledge; and though I have all faith,  so that I could remove mountains,  and have not charity, I am nothing.</vt:lpstr>
      <vt:lpstr>And though I bestow  all my goods to feed the poor,  and though I give my body to be burned, and have not charity, it profiteth me nothing.</vt:lpstr>
      <vt:lpstr>Charity suffereth long, and is kind; charity envieth not;  charity vaunteth not itself, is not puffed up, Doth not behave itself unseemly,  seeketh not her own,  is not easily provoked, thinketh no evil;</vt:lpstr>
      <vt:lpstr>Rejoiceth not in iniquity,  but rejoiceth in the truth; Beareth all things, believeth all things,  hopeth all things, endureth all things. Charity never faileth.</vt:lpstr>
      <vt:lpstr>But whether there be prophecies,  they shall fail; whether there be tongues, they shall cease;  whether there be knowledge, it shall vanish away.</vt:lpstr>
      <vt:lpstr>For we know in part,  and we prophesy in part. But when that which is perfect is come,  then that which is in part shall be done away.</vt:lpstr>
      <vt:lpstr>When I was a child, I spake as a child,  I understood as a child, I thought as a child:  but when I became a man,  I put away childish things.</vt:lpstr>
      <vt:lpstr>For now we see through a glass, darkly;  but then face to face: now I know in part; but then shall I know even as also I am known. Then shall I know,</vt:lpstr>
      <vt:lpstr>Charity suffereth long, and is kind; charity envieth not;  charity vaunteth not itself, is not puffed up, Doth not behave itself unseemly,  seeketh not her own,  is not easily provoked, thinketh no evil;</vt:lpstr>
      <vt:lpstr>Rejoiceth not in iniquity,  but rejoiceth in the truth; Beareth all things, believeth all things,  hopeth all things, endureth all things. Charity never faileth.</vt:lpstr>
      <vt:lpstr>And now abideth  faith, hope, charity, these three;  but the greatest of these is charity.  (then shall I know)</vt:lpstr>
      <vt:lpstr>Charity suffereth long, and is kind; charity envieth not;  charity vaunteth not itself, is not puffed up, Doth not behave itself unseemly,  seeketh not her own,  is not easily provoked, thinketh no evil;</vt:lpstr>
      <vt:lpstr>Rejoiceth not in iniquity,  but rejoiceth in the truth; Beareth all things, believeth all things,  hopeth all things, endureth all things. Charity never faileth. First Corinthians Thirteen: Charity never faileth.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 Happy Sabbath</dc:title>
  <dc:creator>Jair Mendes</dc:creator>
  <cp:lastModifiedBy>Jair Mendes</cp:lastModifiedBy>
  <cp:revision>21</cp:revision>
  <dcterms:created xsi:type="dcterms:W3CDTF">2022-12-05T14:31:17Z</dcterms:created>
  <dcterms:modified xsi:type="dcterms:W3CDTF">2023-04-24T12:44:23Z</dcterms:modified>
</cp:coreProperties>
</file>