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71" r:id="rId4"/>
    <p:sldId id="272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swald Medium" pitchFamily="2" charset="0"/>
      <p:regular r:id="rId14"/>
    </p:embeddedFont>
    <p:embeddedFont>
      <p:font typeface="Ovo" panose="02020502070400060406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God Is My Salvation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7487806" y="3796289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Isaiah 12:2 KJV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Behold, God is my salvation;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trust, and not be afraid: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or the LORD JEHOVAH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 my strength and my song;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 also is become my salvation.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6" y="1633086"/>
            <a:ext cx="1736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9870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Behold, God is my salvation;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trust, and not be afraid: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the LORD JEHOVAH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 my strength and my song;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 also is become my salvation.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2" y="1633086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42870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Behold, God is my salvation;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trust, and not be afraid: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the LORD JEHOVAH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 my strength and my song;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 also is become my salvation.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Isaiah twelve verse two.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2" y="1362153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3</a:t>
            </a:r>
          </a:p>
        </p:txBody>
      </p:sp>
    </p:spTree>
    <p:extLst>
      <p:ext uri="{BB962C8B-B14F-4D97-AF65-F5344CB8AC3E}">
        <p14:creationId xmlns:p14="http://schemas.microsoft.com/office/powerpoint/2010/main" val="39418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151</Words>
  <Application>Microsoft Office PowerPoint</Application>
  <PresentationFormat>Widescreen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Oswald Medium</vt:lpstr>
      <vt:lpstr>Calibri Light</vt:lpstr>
      <vt:lpstr>Ovo</vt:lpstr>
      <vt:lpstr>Office Theme</vt:lpstr>
      <vt:lpstr>God Is My Salvation</vt:lpstr>
      <vt:lpstr>Behold, God is my salvation; I will trust, and not be afraid: For the LORD JEHOVAH is my strength and my song; he also is become my salvation.</vt:lpstr>
      <vt:lpstr>Behold, God is my salvation; I will trust, and not be afraid: For the LORD JEHOVAH is my strength and my song; he also is become my salvation.</vt:lpstr>
      <vt:lpstr>Behold, God is my salvation; I will trust, and not be afraid: For the LORD JEHOVAH is my strength and my song; he also is become my salvation. Isaiah twelve verse two.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17</cp:revision>
  <dcterms:created xsi:type="dcterms:W3CDTF">2022-12-05T14:31:17Z</dcterms:created>
  <dcterms:modified xsi:type="dcterms:W3CDTF">2022-12-10T12:18:33Z</dcterms:modified>
</cp:coreProperties>
</file>