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71" r:id="rId4"/>
    <p:sldId id="272" r:id="rId5"/>
    <p:sldId id="273" r:id="rId6"/>
    <p:sldId id="274"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Oswald Medium" pitchFamily="2" charset="0"/>
      <p:regular r:id="rId16"/>
    </p:embeddedFont>
    <p:embeddedFont>
      <p:font typeface="Ovo" panose="02020502070400060406"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9C2A"/>
    <a:srgbClr val="131625"/>
    <a:srgbClr val="222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77" autoAdjust="0"/>
  </p:normalViewPr>
  <p:slideViewPr>
    <p:cSldViewPr snapToGrid="0" showGuides="1">
      <p:cViewPr varScale="1">
        <p:scale>
          <a:sx n="74" d="100"/>
          <a:sy n="74" d="100"/>
        </p:scale>
        <p:origin x="967" y="36"/>
      </p:cViewPr>
      <p:guideLst>
        <p:guide orient="horz" pos="2160"/>
        <p:guide pos="3840"/>
      </p:guideLst>
    </p:cSldViewPr>
  </p:slideViewPr>
  <p:notesTextViewPr>
    <p:cViewPr>
      <p:scale>
        <a:sx n="3" d="2"/>
        <a:sy n="3" d="2"/>
      </p:scale>
      <p:origin x="0" y="0"/>
    </p:cViewPr>
  </p:notesTextViewPr>
  <p:notesViewPr>
    <p:cSldViewPr snapToGrid="0" showGuides="1">
      <p:cViewPr varScale="1">
        <p:scale>
          <a:sx n="82" d="100"/>
          <a:sy n="82"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9F40E5-48B1-6EE5-55CB-9F5C1A43CC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C7AC77-171C-6317-4347-03FFDB4543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A65371-D38F-4199-8EC8-2ECC47AD665B}" type="datetimeFigureOut">
              <a:rPr lang="en-US" smtClean="0"/>
              <a:t>12/10/2022</a:t>
            </a:fld>
            <a:endParaRPr lang="en-US"/>
          </a:p>
        </p:txBody>
      </p:sp>
      <p:sp>
        <p:nvSpPr>
          <p:cNvPr id="4" name="Footer Placeholder 3">
            <a:extLst>
              <a:ext uri="{FF2B5EF4-FFF2-40B4-BE49-F238E27FC236}">
                <a16:creationId xmlns:a16="http://schemas.microsoft.com/office/drawing/2014/main" id="{F636962A-7EE8-2BDA-5E0B-8E22C6A65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74467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97995-000D-433F-A264-ED70A3D939AC}"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2DF06-4C21-4966-8186-28420EF9E709}" type="slidenum">
              <a:rPr lang="en-US" smtClean="0"/>
              <a:t>‹#›</a:t>
            </a:fld>
            <a:endParaRPr lang="en-US"/>
          </a:p>
        </p:txBody>
      </p:sp>
    </p:spTree>
    <p:extLst>
      <p:ext uri="{BB962C8B-B14F-4D97-AF65-F5344CB8AC3E}">
        <p14:creationId xmlns:p14="http://schemas.microsoft.com/office/powerpoint/2010/main" val="170322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Website</a:t>
            </a:r>
            <a:r>
              <a:rPr lang="en-US" sz="1200" dirty="0"/>
              <a:t>: www.GleamsofGlory.com</a:t>
            </a:r>
          </a:p>
          <a:p>
            <a:r>
              <a:rPr lang="en-US" sz="1200" b="1" dirty="0"/>
              <a:t>Email</a:t>
            </a:r>
            <a:r>
              <a:rPr lang="en-US" sz="1200" dirty="0"/>
              <a:t>: info@gleamsofglory.com</a:t>
            </a:r>
          </a:p>
          <a:p>
            <a:endParaRPr lang="en-US" sz="1200" dirty="0"/>
          </a:p>
        </p:txBody>
      </p:sp>
      <p:sp>
        <p:nvSpPr>
          <p:cNvPr id="4" name="Slide Number Placeholder 3"/>
          <p:cNvSpPr>
            <a:spLocks noGrp="1"/>
          </p:cNvSpPr>
          <p:nvPr>
            <p:ph type="sldNum" sz="quarter" idx="5"/>
          </p:nvPr>
        </p:nvSpPr>
        <p:spPr/>
        <p:txBody>
          <a:bodyPr/>
          <a:lstStyle/>
          <a:p>
            <a:fld id="{5472DF06-4C21-4966-8186-28420EF9E709}" type="slidenum">
              <a:rPr lang="en-US" smtClean="0"/>
              <a:t>1</a:t>
            </a:fld>
            <a:endParaRPr lang="en-US"/>
          </a:p>
        </p:txBody>
      </p:sp>
    </p:spTree>
    <p:extLst>
      <p:ext uri="{BB962C8B-B14F-4D97-AF65-F5344CB8AC3E}">
        <p14:creationId xmlns:p14="http://schemas.microsoft.com/office/powerpoint/2010/main" val="306977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2</a:t>
            </a:fld>
            <a:endParaRPr lang="en-US"/>
          </a:p>
        </p:txBody>
      </p:sp>
    </p:spTree>
    <p:extLst>
      <p:ext uri="{BB962C8B-B14F-4D97-AF65-F5344CB8AC3E}">
        <p14:creationId xmlns:p14="http://schemas.microsoft.com/office/powerpoint/2010/main" val="283522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3</a:t>
            </a:fld>
            <a:endParaRPr lang="en-US"/>
          </a:p>
        </p:txBody>
      </p:sp>
    </p:spTree>
    <p:extLst>
      <p:ext uri="{BB962C8B-B14F-4D97-AF65-F5344CB8AC3E}">
        <p14:creationId xmlns:p14="http://schemas.microsoft.com/office/powerpoint/2010/main" val="280197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4</a:t>
            </a:fld>
            <a:endParaRPr lang="en-US"/>
          </a:p>
        </p:txBody>
      </p:sp>
    </p:spTree>
    <p:extLst>
      <p:ext uri="{BB962C8B-B14F-4D97-AF65-F5344CB8AC3E}">
        <p14:creationId xmlns:p14="http://schemas.microsoft.com/office/powerpoint/2010/main" val="367829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5</a:t>
            </a:fld>
            <a:endParaRPr lang="en-US"/>
          </a:p>
        </p:txBody>
      </p:sp>
    </p:spTree>
    <p:extLst>
      <p:ext uri="{BB962C8B-B14F-4D97-AF65-F5344CB8AC3E}">
        <p14:creationId xmlns:p14="http://schemas.microsoft.com/office/powerpoint/2010/main" val="28928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6</a:t>
            </a:fld>
            <a:endParaRPr lang="en-US"/>
          </a:p>
        </p:txBody>
      </p:sp>
    </p:spTree>
    <p:extLst>
      <p:ext uri="{BB962C8B-B14F-4D97-AF65-F5344CB8AC3E}">
        <p14:creationId xmlns:p14="http://schemas.microsoft.com/office/powerpoint/2010/main" val="22879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61B159-1455-7D86-53F2-CF5BB0146C4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1"/>
          <a:stretch/>
        </p:blipFill>
        <p:spPr>
          <a:xfrm>
            <a:off x="0" y="0"/>
            <a:ext cx="12252960" cy="6858000"/>
          </a:xfrm>
          <a:prstGeom prst="rect">
            <a:avLst/>
          </a:prstGeom>
        </p:spPr>
      </p:pic>
      <p:sp>
        <p:nvSpPr>
          <p:cNvPr id="12" name="Rectangle 11">
            <a:extLst>
              <a:ext uri="{FF2B5EF4-FFF2-40B4-BE49-F238E27FC236}">
                <a16:creationId xmlns:a16="http://schemas.microsoft.com/office/drawing/2014/main" id="{AC10C569-AD9A-9D9E-72CC-74BAFEED3AD7}"/>
              </a:ext>
            </a:extLst>
          </p:cNvPr>
          <p:cNvSpPr/>
          <p:nvPr userDrawn="1"/>
        </p:nvSpPr>
        <p:spPr>
          <a:xfrm>
            <a:off x="0" y="2337847"/>
            <a:ext cx="12228136" cy="2182306"/>
          </a:xfrm>
          <a:prstGeom prst="rect">
            <a:avLst/>
          </a:prstGeom>
          <a:solidFill>
            <a:srgbClr val="131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2D524B-42FB-628D-0A2D-9B2C99F75B97}"/>
              </a:ext>
            </a:extLst>
          </p:cNvPr>
          <p:cNvSpPr/>
          <p:nvPr userDrawn="1"/>
        </p:nvSpPr>
        <p:spPr>
          <a:xfrm>
            <a:off x="9047460" y="5656083"/>
            <a:ext cx="3180675" cy="650448"/>
          </a:xfrm>
          <a:prstGeom prst="rect">
            <a:avLst/>
          </a:prstGeom>
          <a:gradFill>
            <a:gsLst>
              <a:gs pos="100000">
                <a:schemeClr val="accent1">
                  <a:alpha val="0"/>
                  <a:lumMod val="0"/>
                </a:schemeClr>
              </a:gs>
              <a:gs pos="40000">
                <a:srgbClr val="222C51">
                  <a:alpha val="85000"/>
                </a:srgbClr>
              </a:gs>
              <a:gs pos="82000">
                <a:srgbClr val="0F1323">
                  <a:alpha val="85000"/>
                </a:srgbClr>
              </a:gs>
              <a:gs pos="0">
                <a:srgbClr val="13162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63273B-A222-4589-757B-8BA41CC1AF91}"/>
              </a:ext>
            </a:extLst>
          </p:cNvPr>
          <p:cNvSpPr txBox="1"/>
          <p:nvPr userDrawn="1"/>
        </p:nvSpPr>
        <p:spPr>
          <a:xfrm>
            <a:off x="9115585" y="5796641"/>
            <a:ext cx="3044424" cy="369332"/>
          </a:xfrm>
          <a:prstGeom prst="rect">
            <a:avLst/>
          </a:prstGeom>
          <a:noFill/>
        </p:spPr>
        <p:txBody>
          <a:bodyPr wrap="square" rtlCol="0">
            <a:spAutoFit/>
          </a:bodyPr>
          <a:lstStyle/>
          <a:p>
            <a:pPr algn="r"/>
            <a:r>
              <a:rPr lang="en-US" dirty="0">
                <a:solidFill>
                  <a:schemeClr val="bg1"/>
                </a:solidFill>
                <a:latin typeface="Ovo" panose="02020502070400060406" pitchFamily="18" charset="0"/>
              </a:rPr>
              <a:t>www.GleamsofGlory.com</a:t>
            </a:r>
          </a:p>
        </p:txBody>
      </p:sp>
      <p:pic>
        <p:nvPicPr>
          <p:cNvPr id="15" name="Picture 14" descr="Text&#10;&#10;Description automatically generated with medium confidence">
            <a:extLst>
              <a:ext uri="{FF2B5EF4-FFF2-40B4-BE49-F238E27FC236}">
                <a16:creationId xmlns:a16="http://schemas.microsoft.com/office/drawing/2014/main" id="{B649359D-6BA9-21CF-C88F-DF1AB3FC1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38" y="415565"/>
            <a:ext cx="3563787" cy="1351199"/>
          </a:xfrm>
          <a:prstGeom prst="rect">
            <a:avLst/>
          </a:prstGeom>
        </p:spPr>
      </p:pic>
    </p:spTree>
    <p:extLst>
      <p:ext uri="{BB962C8B-B14F-4D97-AF65-F5344CB8AC3E}">
        <p14:creationId xmlns:p14="http://schemas.microsoft.com/office/powerpoint/2010/main" val="26183853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71CFF-3CCC-F589-2D9D-F2D0B784675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1"/>
          <a:stretch/>
        </p:blipFill>
        <p:spPr>
          <a:xfrm>
            <a:off x="0" y="0"/>
            <a:ext cx="12252960" cy="6858000"/>
          </a:xfrm>
          <a:prstGeom prst="rect">
            <a:avLst/>
          </a:prstGeom>
        </p:spPr>
      </p:pic>
      <p:sp>
        <p:nvSpPr>
          <p:cNvPr id="8" name="Rectangle 7">
            <a:extLst>
              <a:ext uri="{FF2B5EF4-FFF2-40B4-BE49-F238E27FC236}">
                <a16:creationId xmlns:a16="http://schemas.microsoft.com/office/drawing/2014/main" id="{CCC2A340-8D42-3430-0F65-5A803FE1B7B6}"/>
              </a:ext>
            </a:extLst>
          </p:cNvPr>
          <p:cNvSpPr/>
          <p:nvPr userDrawn="1"/>
        </p:nvSpPr>
        <p:spPr>
          <a:xfrm>
            <a:off x="0" y="0"/>
            <a:ext cx="12264272" cy="6858000"/>
          </a:xfrm>
          <a:prstGeom prst="rect">
            <a:avLst/>
          </a:prstGeom>
          <a:gradFill>
            <a:gsLst>
              <a:gs pos="51000">
                <a:srgbClr val="222C51">
                  <a:alpha val="82000"/>
                </a:srgbClr>
              </a:gs>
              <a:gs pos="100000">
                <a:srgbClr val="0F1323">
                  <a:alpha val="95000"/>
                </a:srgbClr>
              </a:gs>
              <a:gs pos="73000">
                <a:srgbClr val="131625"/>
              </a:gs>
              <a:gs pos="26000">
                <a:srgbClr val="131625"/>
              </a:gs>
              <a:gs pos="0">
                <a:srgbClr val="131625">
                  <a:alpha val="9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91D223-27B0-EE43-D085-0913570D7178}"/>
              </a:ext>
            </a:extLst>
          </p:cNvPr>
          <p:cNvSpPr txBox="1"/>
          <p:nvPr userDrawn="1"/>
        </p:nvSpPr>
        <p:spPr>
          <a:xfrm>
            <a:off x="9932710" y="6442227"/>
            <a:ext cx="2259290" cy="307777"/>
          </a:xfrm>
          <a:prstGeom prst="rect">
            <a:avLst/>
          </a:prstGeom>
          <a:noFill/>
        </p:spPr>
        <p:txBody>
          <a:bodyPr wrap="square" rtlCol="0">
            <a:spAutoFit/>
          </a:bodyPr>
          <a:lstStyle/>
          <a:p>
            <a:pPr algn="ctr"/>
            <a:r>
              <a:rPr lang="en-US" sz="1400" dirty="0">
                <a:solidFill>
                  <a:schemeClr val="bg1"/>
                </a:solidFill>
                <a:latin typeface="Ovo" panose="02020502070400060406" pitchFamily="18" charset="0"/>
              </a:rPr>
              <a:t>www.GleamsofGlory.com</a:t>
            </a:r>
          </a:p>
        </p:txBody>
      </p:sp>
      <p:pic>
        <p:nvPicPr>
          <p:cNvPr id="10" name="Picture 9" descr="Text&#10;&#10;Description automatically generated with medium confidence">
            <a:extLst>
              <a:ext uri="{FF2B5EF4-FFF2-40B4-BE49-F238E27FC236}">
                <a16:creationId xmlns:a16="http://schemas.microsoft.com/office/drawing/2014/main" id="{B78B108C-6D58-320A-3421-F43B5393D1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34" y="261884"/>
            <a:ext cx="2410708" cy="914013"/>
          </a:xfrm>
          <a:prstGeom prst="rect">
            <a:avLst/>
          </a:prstGeom>
        </p:spPr>
      </p:pic>
    </p:spTree>
    <p:extLst>
      <p:ext uri="{BB962C8B-B14F-4D97-AF65-F5344CB8AC3E}">
        <p14:creationId xmlns:p14="http://schemas.microsoft.com/office/powerpoint/2010/main" val="34451916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222F4-A075-84BA-FA2B-638938C5A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64E36-CBB1-8306-C05F-5FFB3393D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77FB4-1EF3-B46C-6E5F-FBB2FEEA3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43A6-5EE5-4FEE-B6BD-6F96F21936A7}" type="datetimeFigureOut">
              <a:rPr lang="en-US" smtClean="0"/>
              <a:t>12/10/2022</a:t>
            </a:fld>
            <a:endParaRPr lang="en-US"/>
          </a:p>
        </p:txBody>
      </p:sp>
      <p:sp>
        <p:nvSpPr>
          <p:cNvPr id="5" name="Footer Placeholder 4">
            <a:extLst>
              <a:ext uri="{FF2B5EF4-FFF2-40B4-BE49-F238E27FC236}">
                <a16:creationId xmlns:a16="http://schemas.microsoft.com/office/drawing/2014/main" id="{333AC7B8-289C-BFCF-DF01-D623F1B8E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DE0EE0-EBAC-0C85-0A5D-C14DED9F5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A1B27-A60A-42AA-96B4-B26A64ED667E}" type="slidenum">
              <a:rPr lang="en-US" smtClean="0"/>
              <a:t>‹#›</a:t>
            </a:fld>
            <a:endParaRPr lang="en-US"/>
          </a:p>
        </p:txBody>
      </p:sp>
    </p:spTree>
    <p:extLst>
      <p:ext uri="{BB962C8B-B14F-4D97-AF65-F5344CB8AC3E}">
        <p14:creationId xmlns:p14="http://schemas.microsoft.com/office/powerpoint/2010/main" val="112085700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1524000" y="2753388"/>
            <a:ext cx="9144000" cy="1351225"/>
          </a:xfrm>
        </p:spPr>
        <p:txBody>
          <a:bodyPr anchor="ctr">
            <a:normAutofit fontScale="90000"/>
          </a:bodyPr>
          <a:lstStyle/>
          <a:p>
            <a:pPr algn="ctr"/>
            <a:r>
              <a:rPr lang="en-US" sz="7400" dirty="0">
                <a:solidFill>
                  <a:schemeClr val="bg1"/>
                </a:solidFill>
                <a:latin typeface="Oswald Medium" pitchFamily="2" charset="0"/>
              </a:rPr>
              <a:t>How Excellent is Thy Name</a:t>
            </a:r>
          </a:p>
        </p:txBody>
      </p:sp>
      <p:sp>
        <p:nvSpPr>
          <p:cNvPr id="7" name="TextBox 6">
            <a:extLst>
              <a:ext uri="{FF2B5EF4-FFF2-40B4-BE49-F238E27FC236}">
                <a16:creationId xmlns:a16="http://schemas.microsoft.com/office/drawing/2014/main" id="{7B47441A-F900-3DE3-011B-C56C5750C347}"/>
              </a:ext>
            </a:extLst>
          </p:cNvPr>
          <p:cNvSpPr txBox="1"/>
          <p:nvPr/>
        </p:nvSpPr>
        <p:spPr>
          <a:xfrm>
            <a:off x="7362116" y="3853697"/>
            <a:ext cx="3151825" cy="461665"/>
          </a:xfrm>
          <a:prstGeom prst="rect">
            <a:avLst/>
          </a:prstGeom>
          <a:noFill/>
        </p:spPr>
        <p:txBody>
          <a:bodyPr wrap="none" rtlCol="0">
            <a:spAutoFit/>
          </a:bodyPr>
          <a:lstStyle/>
          <a:p>
            <a:pPr algn="r"/>
            <a:r>
              <a:rPr lang="en-US" sz="2400" dirty="0">
                <a:solidFill>
                  <a:srgbClr val="DD9C2A"/>
                </a:solidFill>
                <a:latin typeface="Ovo" panose="02020502070400060406" pitchFamily="18" charset="0"/>
              </a:rPr>
              <a:t>Psalms 8:1,9; 9:1-2 KJV</a:t>
            </a:r>
          </a:p>
        </p:txBody>
      </p:sp>
    </p:spTree>
    <p:extLst>
      <p:ext uri="{BB962C8B-B14F-4D97-AF65-F5344CB8AC3E}">
        <p14:creationId xmlns:p14="http://schemas.microsoft.com/office/powerpoint/2010/main" val="17124714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O LORD our Lord, how excellent is thy name,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in all the earth!</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O LORD our Lord, how excellent is thy name,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in all the earth,</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In all the earth!</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27816" y="1633086"/>
            <a:ext cx="173637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Chorus</a:t>
            </a:r>
          </a:p>
        </p:txBody>
      </p:sp>
    </p:spTree>
    <p:extLst>
      <p:ext uri="{BB962C8B-B14F-4D97-AF65-F5344CB8AC3E}">
        <p14:creationId xmlns:p14="http://schemas.microsoft.com/office/powerpoint/2010/main" val="9870280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O LORD our Lord, how excellent is thy name,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in all the earth!</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Who hast set thy glory above the heavens.</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in all the earth!</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In all the earth!</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27817" y="1633086"/>
            <a:ext cx="173637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1</a:t>
            </a:r>
          </a:p>
        </p:txBody>
      </p:sp>
    </p:spTree>
    <p:extLst>
      <p:ext uri="{BB962C8B-B14F-4D97-AF65-F5344CB8AC3E}">
        <p14:creationId xmlns:p14="http://schemas.microsoft.com/office/powerpoint/2010/main" val="17125774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I will praise thee, O LORD, with my whole heart;</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I will shew forth all thy </a:t>
            </a:r>
            <a:r>
              <a:rPr lang="en-US" sz="4400" dirty="0" err="1">
                <a:solidFill>
                  <a:schemeClr val="bg1"/>
                </a:solidFill>
                <a:effectLst>
                  <a:outerShdw blurRad="38100" dist="38100" dir="2700000" algn="tl">
                    <a:srgbClr val="000000">
                      <a:alpha val="43137"/>
                    </a:srgbClr>
                  </a:outerShdw>
                </a:effectLst>
                <a:latin typeface="Oswald Medium" pitchFamily="2" charset="0"/>
              </a:rPr>
              <a:t>marvellous</a:t>
            </a:r>
            <a:r>
              <a:rPr lang="en-US" sz="4400" dirty="0">
                <a:solidFill>
                  <a:schemeClr val="bg1"/>
                </a:solidFill>
                <a:effectLst>
                  <a:outerShdw blurRad="38100" dist="38100" dir="2700000" algn="tl">
                    <a:srgbClr val="000000">
                      <a:alpha val="43137"/>
                    </a:srgbClr>
                  </a:outerShdw>
                </a:effectLst>
                <a:latin typeface="Oswald Medium" pitchFamily="2" charset="0"/>
              </a:rPr>
              <a:t> works.</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I will be glad and rejoice in thee: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I will sing praise to thy name,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O thou most High, in all the earth!</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198959" y="1542775"/>
            <a:ext cx="1794082"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2</a:t>
            </a:r>
          </a:p>
        </p:txBody>
      </p:sp>
    </p:spTree>
    <p:extLst>
      <p:ext uri="{BB962C8B-B14F-4D97-AF65-F5344CB8AC3E}">
        <p14:creationId xmlns:p14="http://schemas.microsoft.com/office/powerpoint/2010/main" val="36139281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O LORD our Lord,</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(excellent is thy name)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in all the earth!</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O LORD our Lord,</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(excellent is thy name)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in all the earth, in all the earth!</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91935" y="978331"/>
            <a:ext cx="160813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Ending</a:t>
            </a:r>
          </a:p>
        </p:txBody>
      </p:sp>
    </p:spTree>
    <p:extLst>
      <p:ext uri="{BB962C8B-B14F-4D97-AF65-F5344CB8AC3E}">
        <p14:creationId xmlns:p14="http://schemas.microsoft.com/office/powerpoint/2010/main" val="24133180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Psalm chapter eight, one and nine;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Psalm chapter nine, one and two;</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How excellent is thy name in all the earth</a:t>
            </a:r>
            <a:r>
              <a:rPr lang="en-US" sz="4400">
                <a:solidFill>
                  <a:schemeClr val="bg1"/>
                </a:solidFill>
                <a:effectLst>
                  <a:outerShdw blurRad="38100" dist="38100" dir="2700000" algn="tl">
                    <a:srgbClr val="000000">
                      <a:alpha val="43137"/>
                    </a:srgbClr>
                  </a:outerShdw>
                </a:effectLst>
                <a:latin typeface="Oswald Medium" pitchFamily="2" charset="0"/>
              </a:rPr>
              <a:t>. </a:t>
            </a:r>
            <a:br>
              <a:rPr lang="en-US" sz="4400">
                <a:solidFill>
                  <a:schemeClr val="bg1"/>
                </a:solidFill>
                <a:effectLst>
                  <a:outerShdw blurRad="38100" dist="38100" dir="2700000" algn="tl">
                    <a:srgbClr val="000000">
                      <a:alpha val="43137"/>
                    </a:srgbClr>
                  </a:outerShdw>
                </a:effectLst>
                <a:latin typeface="Oswald Medium" pitchFamily="2" charset="0"/>
              </a:rPr>
            </a:br>
            <a:r>
              <a:rPr lang="en-US" sz="4400">
                <a:solidFill>
                  <a:schemeClr val="bg1"/>
                </a:solidFill>
                <a:effectLst>
                  <a:outerShdw blurRad="38100" dist="38100" dir="2700000" algn="tl">
                    <a:srgbClr val="000000">
                      <a:alpha val="43137"/>
                    </a:srgbClr>
                  </a:outerShdw>
                </a:effectLst>
                <a:latin typeface="Oswald Medium" pitchFamily="2" charset="0"/>
              </a:rPr>
              <a:t>(</a:t>
            </a:r>
            <a:r>
              <a:rPr lang="en-US" sz="4400" dirty="0">
                <a:solidFill>
                  <a:schemeClr val="bg1"/>
                </a:solidFill>
                <a:effectLst>
                  <a:outerShdw blurRad="38100" dist="38100" dir="2700000" algn="tl">
                    <a:srgbClr val="000000">
                      <a:alpha val="43137"/>
                    </a:srgbClr>
                  </a:outerShdw>
                </a:effectLst>
                <a:latin typeface="Oswald Medium" pitchFamily="2" charset="0"/>
              </a:rPr>
              <a:t>In all the earth!)</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91935" y="1824998"/>
            <a:ext cx="160813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Ending</a:t>
            </a:r>
          </a:p>
        </p:txBody>
      </p:sp>
    </p:spTree>
    <p:extLst>
      <p:ext uri="{BB962C8B-B14F-4D97-AF65-F5344CB8AC3E}">
        <p14:creationId xmlns:p14="http://schemas.microsoft.com/office/powerpoint/2010/main" val="41234308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289</Words>
  <Application>Microsoft Office PowerPoint</Application>
  <PresentationFormat>Widescreen</PresentationFormat>
  <Paragraphs>20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Ovo</vt:lpstr>
      <vt:lpstr>Arial</vt:lpstr>
      <vt:lpstr>Oswald Medium</vt:lpstr>
      <vt:lpstr>Calibri</vt:lpstr>
      <vt:lpstr>Calibri Light</vt:lpstr>
      <vt:lpstr>Office Theme</vt:lpstr>
      <vt:lpstr>How Excellent is Thy Name</vt:lpstr>
      <vt:lpstr>O LORD our Lord, how excellent is thy name, how excellent is thy name in all the earth! O LORD our Lord, how excellent is thy name, how excellent is thy name in all the earth, In all the earth!</vt:lpstr>
      <vt:lpstr>O LORD our Lord, how excellent is thy name, how excellent is thy name in all the earth! Who hast set thy glory above the heavens. How excellent is thy name in all the earth! In all the earth!</vt:lpstr>
      <vt:lpstr>I will praise thee, O LORD, with my whole heart; I will shew forth all thy marvellous works. I will be glad and rejoice in thee: I will sing praise to thy name, O thou most High, in all the earth!</vt:lpstr>
      <vt:lpstr>O LORD our Lord, how excellent is thy name, (excellent is thy name) how excellent is thy name in all the earth! O LORD our Lord, how excellent is thy name, (excellent is thy name) how excellent is thy name in all the earth, in all the earth!</vt:lpstr>
      <vt:lpstr>Psalm chapter eight, one and nine; Psalm chapter nine, one and two; How excellent is thy name in all the earth.  (In all the earth!)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Happy Sabbath</dc:title>
  <dc:creator>Jair Mendes</dc:creator>
  <cp:lastModifiedBy>Jair Mendes</cp:lastModifiedBy>
  <cp:revision>16</cp:revision>
  <dcterms:created xsi:type="dcterms:W3CDTF">2022-12-05T14:31:17Z</dcterms:created>
  <dcterms:modified xsi:type="dcterms:W3CDTF">2022-12-10T12:17:09Z</dcterms:modified>
</cp:coreProperties>
</file>