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swald Medium" pitchFamily="2" charset="0"/>
      <p:regular r:id="rId17"/>
    </p:embeddedFont>
    <p:embeddedFont>
      <p:font typeface="Ovo" panose="02020502070400060406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I Will Come Again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7127432" y="385369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John 14:1-4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Let not your heart be troubled: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Ye believe in God, believe also in me.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In my Father’s house are many mansions: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If it were not so, I would have told you.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6" y="1870597"/>
            <a:ext cx="1736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987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come again, and receive you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unto myself; I will come again,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again and receive you;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that where I am,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there ye may be also.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633086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27239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go to prepare a place for you.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whither I go ye know, and the way ye know.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if I go and prepare a place for you,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If I go and prepare a place for you,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2" y="1870597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13948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come again, and receive you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unto myself; I will come again,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again and receive you;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that where I am,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there ye may be also.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633086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9818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come again, and receive you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unto myself; I will come again,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again and receive you;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that where I am,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there ye may be also.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1938" y="1633086"/>
            <a:ext cx="1608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Ending</a:t>
            </a:r>
          </a:p>
        </p:txBody>
      </p:sp>
    </p:spTree>
    <p:extLst>
      <p:ext uri="{BB962C8B-B14F-4D97-AF65-F5344CB8AC3E}">
        <p14:creationId xmlns:p14="http://schemas.microsoft.com/office/powerpoint/2010/main" val="9908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John Fourteen, One through Four;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That where I am,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there ye may be also.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1938" y="2141086"/>
            <a:ext cx="1608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Ending</a:t>
            </a:r>
          </a:p>
        </p:txBody>
      </p:sp>
    </p:spTree>
    <p:extLst>
      <p:ext uri="{BB962C8B-B14F-4D97-AF65-F5344CB8AC3E}">
        <p14:creationId xmlns:p14="http://schemas.microsoft.com/office/powerpoint/2010/main" val="11658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253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Oswald Medium</vt:lpstr>
      <vt:lpstr>Calibri</vt:lpstr>
      <vt:lpstr>Ovo</vt:lpstr>
      <vt:lpstr>Calibri Light</vt:lpstr>
      <vt:lpstr>Office Theme</vt:lpstr>
      <vt:lpstr>I Will Come Again</vt:lpstr>
      <vt:lpstr>Let not your heart be troubled: Ye believe in God, believe also in me. In my Father’s house are many mansions: If it were not so, I would have told you.</vt:lpstr>
      <vt:lpstr>I will come again, and receive you unto myself; I will come again, Come again and receive you; that where I am, there ye may be also.</vt:lpstr>
      <vt:lpstr>I go to prepare a place for you. And whither I go ye know, and the way ye know. And if I go and prepare a place for you, If I go and prepare a place for you,</vt:lpstr>
      <vt:lpstr>I will come again, and receive you unto myself; I will come again, Come again and receive you; that where I am, there ye may be also.</vt:lpstr>
      <vt:lpstr>I will come again, and receive you unto myself; I will come again, Come again and receive you; that where I am, there ye may be also.</vt:lpstr>
      <vt:lpstr>John Fourteen, One through Four; That where I am, there ye may be also.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14</cp:revision>
  <dcterms:created xsi:type="dcterms:W3CDTF">2022-12-05T14:31:17Z</dcterms:created>
  <dcterms:modified xsi:type="dcterms:W3CDTF">2022-12-10T12:16:32Z</dcterms:modified>
</cp:coreProperties>
</file>