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67" r:id="rId5"/>
    <p:sldId id="258" r:id="rId6"/>
    <p:sldId id="268" r:id="rId7"/>
    <p:sldId id="269" r:id="rId8"/>
    <p:sldId id="272" r:id="rId9"/>
    <p:sldId id="273" r:id="rId10"/>
    <p:sldId id="27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Oswald Medium" pitchFamily="2" charset="0"/>
      <p:regular r:id="rId20"/>
    </p:embeddedFont>
    <p:embeddedFont>
      <p:font typeface="Ovo" panose="02020502070400060406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I Will Declare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5758729" y="3774674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Psalm 66:16-20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Psalms sixty-six, verses sixteen through twenty.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 (x4)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(what he hath done for my soul),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(what he hath done for my soul),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7" y="1633086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34018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and hear, all ye that fear God,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I will declare what he hath done for my soul.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cried unto him with my mouth,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he was extolled with my tongue.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1575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If I regard iniquity in my heart,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 Lord will not hear me: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verily God hath heard me;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hath attended to the voice of my prayer.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927042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27239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Blessed be God,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which hath not turned away my prayer,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his mercy from me;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I will declare what he hath done for my soul.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4789393" y="1927042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Pre-Chorus</a:t>
            </a:r>
          </a:p>
        </p:txBody>
      </p:sp>
    </p:spTree>
    <p:extLst>
      <p:ext uri="{BB962C8B-B14F-4D97-AF65-F5344CB8AC3E}">
        <p14:creationId xmlns:p14="http://schemas.microsoft.com/office/powerpoint/2010/main" val="502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576641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7511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Come and hear, all ye that fear God,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I will declare what he hath done for my soul.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cried unto him with my mouth,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he was extolled with my tongue.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191575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2646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If I regard iniquity in my heart,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the Lord will not hear me: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verily God hath heard me;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hath attended to the voice of my prayer.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0" y="1915753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11832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Blessed be God,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which hath not turned away my prayer,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nor his mercy from me;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and I will declare what he hath done for my soul.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4789393" y="1927042"/>
            <a:ext cx="2613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Pre-Chorus</a:t>
            </a:r>
          </a:p>
        </p:txBody>
      </p:sp>
    </p:spTree>
    <p:extLst>
      <p:ext uri="{BB962C8B-B14F-4D97-AF65-F5344CB8AC3E}">
        <p14:creationId xmlns:p14="http://schemas.microsoft.com/office/powerpoint/2010/main" val="9088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 what he hath done for my soul;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I will declare.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4" y="1576641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11815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419</Words>
  <Application>Microsoft Office PowerPoint</Application>
  <PresentationFormat>Widescreen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Oswald Medium</vt:lpstr>
      <vt:lpstr>Calibri</vt:lpstr>
      <vt:lpstr>Calibri Light</vt:lpstr>
      <vt:lpstr>Ovo</vt:lpstr>
      <vt:lpstr>Office Theme</vt:lpstr>
      <vt:lpstr>I Will Declare</vt:lpstr>
      <vt:lpstr>Come and hear, all ye that fear God, and I will declare what he hath done for my soul. I cried unto him with my mouth, and he was extolled with my tongue.</vt:lpstr>
      <vt:lpstr>If I regard iniquity in my heart, the Lord will not hear me: But verily God hath heard me; he hath attended to the voice of my prayer.</vt:lpstr>
      <vt:lpstr>Blessed be God, which hath not turned away my prayer, nor his mercy from me; and I will declare what he hath done for my soul.</vt:lpstr>
      <vt:lpstr>I will declare what he hath done for my soul; I will declare what he hath done for my soul; I will declare what he hath done for my soul; I will declare what he hath done for my soul; I will declare.</vt:lpstr>
      <vt:lpstr>Come and hear, all ye that fear God, and I will declare what he hath done for my soul. I cried unto him with my mouth, and he was extolled with my tongue.</vt:lpstr>
      <vt:lpstr>If I regard iniquity in my heart, the Lord will not hear me: But verily God hath heard me; he hath attended to the voice of my prayer.</vt:lpstr>
      <vt:lpstr>Blessed be God, which hath not turned away my prayer, nor his mercy from me; and I will declare what he hath done for my soul.</vt:lpstr>
      <vt:lpstr>I will declare what he hath done for my soul; I will declare what he hath done for my soul; I will declare what he hath done for my soul; I will declare what he hath done for my soul; I will declare.</vt:lpstr>
      <vt:lpstr>Psalms sixty-six, verses sixteen through twenty. I will declare what he hath done for my soul; (x4) I will declare (what he hath done for my soul), I will declare (what he hath done for my soul), I will declare.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12</cp:revision>
  <dcterms:created xsi:type="dcterms:W3CDTF">2022-12-05T14:31:17Z</dcterms:created>
  <dcterms:modified xsi:type="dcterms:W3CDTF">2022-12-10T12:14:29Z</dcterms:modified>
</cp:coreProperties>
</file>