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71" r:id="rId3"/>
    <p:sldId id="273" r:id="rId4"/>
    <p:sldId id="274" r:id="rId5"/>
    <p:sldId id="275" r:id="rId6"/>
    <p:sldId id="276" r:id="rId7"/>
    <p:sldId id="277" r:id="rId8"/>
    <p:sldId id="278" r:id="rId9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Oswald Medium" pitchFamily="2" charset="0"/>
      <p:regular r:id="rId18"/>
    </p:embeddedFont>
    <p:embeddedFont>
      <p:font typeface="Ovo" panose="02020502070400060406" pitchFamily="18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9C2A"/>
    <a:srgbClr val="131625"/>
    <a:srgbClr val="222C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9377" autoAdjust="0"/>
  </p:normalViewPr>
  <p:slideViewPr>
    <p:cSldViewPr snapToGrid="0" showGuides="1">
      <p:cViewPr varScale="1">
        <p:scale>
          <a:sx n="74" d="100"/>
          <a:sy n="74" d="100"/>
        </p:scale>
        <p:origin x="967" y="3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2" d="100"/>
          <a:sy n="82" d="100"/>
        </p:scale>
        <p:origin x="301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59F40E5-48B1-6EE5-55CB-9F5C1A43CC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C7AC77-171C-6317-4347-03FFDB4543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65371-D38F-4199-8EC8-2ECC47AD665B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36962A-7EE8-2BDA-5E0B-8E22C6A653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6717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97995-000D-433F-A264-ED70A3D939AC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2DF06-4C21-4966-8186-28420EF9E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2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/>
              <a:t>Website</a:t>
            </a:r>
            <a:r>
              <a:rPr lang="en-US" sz="1200" dirty="0"/>
              <a:t>: www.GleamsofGlory.com</a:t>
            </a:r>
          </a:p>
          <a:p>
            <a:r>
              <a:rPr lang="en-US" sz="1200" b="1" dirty="0"/>
              <a:t>Email</a:t>
            </a:r>
            <a:r>
              <a:rPr lang="en-US" sz="1200" dirty="0"/>
              <a:t>: info@gleamsofglory.com</a:t>
            </a: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2DF06-4C21-4966-8186-28420EF9E7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71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2DF06-4C21-4966-8186-28420EF9E7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7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2DF06-4C21-4966-8186-28420EF9E7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55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2DF06-4C21-4966-8186-28420EF9E7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535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2DF06-4C21-4966-8186-28420EF9E7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72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2DF06-4C21-4966-8186-28420EF9E7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40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2DF06-4C21-4966-8186-28420EF9E7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52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2DF06-4C21-4966-8186-28420EF9E7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47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C61B159-1455-7D86-53F2-CF5BB0146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1"/>
          <a:stretch/>
        </p:blipFill>
        <p:spPr>
          <a:xfrm>
            <a:off x="0" y="0"/>
            <a:ext cx="1225296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C10C569-AD9A-9D9E-72CC-74BAFEED3AD7}"/>
              </a:ext>
            </a:extLst>
          </p:cNvPr>
          <p:cNvSpPr/>
          <p:nvPr userDrawn="1"/>
        </p:nvSpPr>
        <p:spPr>
          <a:xfrm>
            <a:off x="0" y="2337847"/>
            <a:ext cx="12228136" cy="2182306"/>
          </a:xfrm>
          <a:prstGeom prst="rect">
            <a:avLst/>
          </a:prstGeom>
          <a:solidFill>
            <a:srgbClr val="1316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2D524B-42FB-628D-0A2D-9B2C99F75B97}"/>
              </a:ext>
            </a:extLst>
          </p:cNvPr>
          <p:cNvSpPr/>
          <p:nvPr userDrawn="1"/>
        </p:nvSpPr>
        <p:spPr>
          <a:xfrm>
            <a:off x="9047460" y="5656083"/>
            <a:ext cx="3180675" cy="650448"/>
          </a:xfrm>
          <a:prstGeom prst="rect">
            <a:avLst/>
          </a:prstGeom>
          <a:gradFill>
            <a:gsLst>
              <a:gs pos="100000">
                <a:schemeClr val="accent1">
                  <a:alpha val="0"/>
                  <a:lumMod val="0"/>
                </a:schemeClr>
              </a:gs>
              <a:gs pos="40000">
                <a:srgbClr val="222C51">
                  <a:alpha val="85000"/>
                </a:srgbClr>
              </a:gs>
              <a:gs pos="82000">
                <a:srgbClr val="0F1323">
                  <a:alpha val="85000"/>
                </a:srgbClr>
              </a:gs>
              <a:gs pos="0">
                <a:srgbClr val="13162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63273B-A222-4589-757B-8BA41CC1AF91}"/>
              </a:ext>
            </a:extLst>
          </p:cNvPr>
          <p:cNvSpPr txBox="1"/>
          <p:nvPr userDrawn="1"/>
        </p:nvSpPr>
        <p:spPr>
          <a:xfrm>
            <a:off x="9115585" y="5796641"/>
            <a:ext cx="3044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Ovo" panose="02020502070400060406" pitchFamily="18" charset="0"/>
              </a:rPr>
              <a:t>www.GleamsofGlory.com</a:t>
            </a:r>
          </a:p>
        </p:txBody>
      </p: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B649359D-6BA9-21CF-C88F-DF1AB3FC1F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38" y="415565"/>
            <a:ext cx="3563787" cy="135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8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371CFF-3CCC-F589-2D9D-F2D0B7846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1"/>
          <a:stretch/>
        </p:blipFill>
        <p:spPr>
          <a:xfrm>
            <a:off x="0" y="0"/>
            <a:ext cx="1225296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CC2A340-8D42-3430-0F65-5A803FE1B7B6}"/>
              </a:ext>
            </a:extLst>
          </p:cNvPr>
          <p:cNvSpPr/>
          <p:nvPr userDrawn="1"/>
        </p:nvSpPr>
        <p:spPr>
          <a:xfrm>
            <a:off x="0" y="0"/>
            <a:ext cx="12264272" cy="6858000"/>
          </a:xfrm>
          <a:prstGeom prst="rect">
            <a:avLst/>
          </a:prstGeom>
          <a:gradFill>
            <a:gsLst>
              <a:gs pos="51000">
                <a:srgbClr val="222C51">
                  <a:alpha val="82000"/>
                </a:srgbClr>
              </a:gs>
              <a:gs pos="100000">
                <a:srgbClr val="0F1323">
                  <a:alpha val="95000"/>
                </a:srgbClr>
              </a:gs>
              <a:gs pos="73000">
                <a:srgbClr val="131625"/>
              </a:gs>
              <a:gs pos="26000">
                <a:srgbClr val="131625"/>
              </a:gs>
              <a:gs pos="0">
                <a:srgbClr val="131625">
                  <a:alpha val="95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91D223-27B0-EE43-D085-0913570D7178}"/>
              </a:ext>
            </a:extLst>
          </p:cNvPr>
          <p:cNvSpPr txBox="1"/>
          <p:nvPr userDrawn="1"/>
        </p:nvSpPr>
        <p:spPr>
          <a:xfrm>
            <a:off x="9932710" y="6442227"/>
            <a:ext cx="2259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Ovo" panose="02020502070400060406" pitchFamily="18" charset="0"/>
              </a:rPr>
              <a:t>www.GleamsofGlory.com</a:t>
            </a:r>
          </a:p>
        </p:txBody>
      </p:sp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B78B108C-6D58-320A-3421-F43B5393D1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34" y="261884"/>
            <a:ext cx="2410708" cy="91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9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1222F4-A075-84BA-FA2B-638938C5A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64E36-CBB1-8306-C05F-5FFB3393D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77FB4-1EF3-B46C-6E5F-FBB2FEEA3E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743A6-5EE5-4FEE-B6BD-6F96F21936A7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AC7B8-289C-BFCF-DF01-D623F1B8E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E0EE0-EBAC-0C85-0A5D-C14DED9F5C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A1B27-A60A-42AA-96B4-B26A64ED6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5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D2B49-D1CD-8E2E-FE07-5302F5317BA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2753388"/>
            <a:ext cx="9144000" cy="1351225"/>
          </a:xfrm>
        </p:spPr>
        <p:txBody>
          <a:bodyPr anchor="ctr">
            <a:normAutofit/>
          </a:bodyPr>
          <a:lstStyle/>
          <a:p>
            <a:pPr algn="ctr"/>
            <a:r>
              <a:rPr lang="en-US" sz="7400" dirty="0">
                <a:solidFill>
                  <a:schemeClr val="bg1"/>
                </a:solidFill>
                <a:latin typeface="Oswald Medium" pitchFamily="2" charset="0"/>
              </a:rPr>
              <a:t>More Than Conquerors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47441A-F900-3DE3-011B-C56C5750C347}"/>
              </a:ext>
            </a:extLst>
          </p:cNvPr>
          <p:cNvSpPr txBox="1"/>
          <p:nvPr/>
        </p:nvSpPr>
        <p:spPr>
          <a:xfrm>
            <a:off x="7253019" y="3853697"/>
            <a:ext cx="2978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rgbClr val="DD9C2A"/>
                </a:solidFill>
                <a:latin typeface="Ovo" panose="02020502070400060406" pitchFamily="18" charset="0"/>
              </a:rPr>
              <a:t>Romans 8:35-39 KJV</a:t>
            </a:r>
          </a:p>
        </p:txBody>
      </p:sp>
    </p:spTree>
    <p:extLst>
      <p:ext uri="{BB962C8B-B14F-4D97-AF65-F5344CB8AC3E}">
        <p14:creationId xmlns:p14="http://schemas.microsoft.com/office/powerpoint/2010/main" val="171247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D2B49-D1CD-8E2E-FE07-5302F5317BA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11200" y="1633086"/>
            <a:ext cx="10985500" cy="4727575"/>
          </a:xfrm>
        </p:spPr>
        <p:txBody>
          <a:bodyPr anchor="ctr"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Who shall separate us from the love of Christ?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shall tribulation, or distress,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or persecution, or famine,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or nakedness, or peril, or sword?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 Medium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85F40D-B773-B1FF-B905-BD52E07CCBF4}"/>
              </a:ext>
            </a:extLst>
          </p:cNvPr>
          <p:cNvSpPr txBox="1"/>
          <p:nvPr/>
        </p:nvSpPr>
        <p:spPr>
          <a:xfrm>
            <a:off x="5227816" y="1824997"/>
            <a:ext cx="17363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DD9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Verse 1</a:t>
            </a:r>
          </a:p>
        </p:txBody>
      </p:sp>
    </p:spTree>
    <p:extLst>
      <p:ext uri="{BB962C8B-B14F-4D97-AF65-F5344CB8AC3E}">
        <p14:creationId xmlns:p14="http://schemas.microsoft.com/office/powerpoint/2010/main" val="428703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D2B49-D1CD-8E2E-FE07-5302F5317BA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11200" y="1633086"/>
            <a:ext cx="10985500" cy="4727575"/>
          </a:xfrm>
        </p:spPr>
        <p:txBody>
          <a:bodyPr anchor="ctr"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As it is written,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For thy sake we are killed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all the day long;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We are accounted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as sheep for the slaughter.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 Medium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85F40D-B773-B1FF-B905-BD52E07CCBF4}"/>
              </a:ext>
            </a:extLst>
          </p:cNvPr>
          <p:cNvSpPr txBox="1"/>
          <p:nvPr/>
        </p:nvSpPr>
        <p:spPr>
          <a:xfrm>
            <a:off x="5227816" y="1554064"/>
            <a:ext cx="17363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DD9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Verse 1</a:t>
            </a:r>
          </a:p>
        </p:txBody>
      </p:sp>
    </p:spTree>
    <p:extLst>
      <p:ext uri="{BB962C8B-B14F-4D97-AF65-F5344CB8AC3E}">
        <p14:creationId xmlns:p14="http://schemas.microsoft.com/office/powerpoint/2010/main" val="130257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D2B49-D1CD-8E2E-FE07-5302F5317BA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11200" y="1633086"/>
            <a:ext cx="10985500" cy="4727575"/>
          </a:xfrm>
        </p:spPr>
        <p:txBody>
          <a:bodyPr anchor="ctr"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Nay, in all these things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we are more than conquerors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through him that loved us;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we are more than conquerors!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 Medium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85F40D-B773-B1FF-B905-BD52E07CCBF4}"/>
              </a:ext>
            </a:extLst>
          </p:cNvPr>
          <p:cNvSpPr txBox="1"/>
          <p:nvPr/>
        </p:nvSpPr>
        <p:spPr>
          <a:xfrm>
            <a:off x="5255870" y="1802419"/>
            <a:ext cx="16802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DD9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Chorus</a:t>
            </a:r>
          </a:p>
        </p:txBody>
      </p:sp>
    </p:spTree>
    <p:extLst>
      <p:ext uri="{BB962C8B-B14F-4D97-AF65-F5344CB8AC3E}">
        <p14:creationId xmlns:p14="http://schemas.microsoft.com/office/powerpoint/2010/main" val="121984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D2B49-D1CD-8E2E-FE07-5302F5317BA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11200" y="1633086"/>
            <a:ext cx="10985500" cy="4727575"/>
          </a:xfrm>
        </p:spPr>
        <p:txBody>
          <a:bodyPr anchor="ctr"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For I am persuaded,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that neither death, nor life,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nor angels, nor principalities,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nor powers, nor things present,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nor things to come,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 Medium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85F40D-B773-B1FF-B905-BD52E07CCBF4}"/>
              </a:ext>
            </a:extLst>
          </p:cNvPr>
          <p:cNvSpPr txBox="1"/>
          <p:nvPr/>
        </p:nvSpPr>
        <p:spPr>
          <a:xfrm>
            <a:off x="5198962" y="1561550"/>
            <a:ext cx="17940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DD9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Verse 2</a:t>
            </a:r>
          </a:p>
        </p:txBody>
      </p:sp>
    </p:spTree>
    <p:extLst>
      <p:ext uri="{BB962C8B-B14F-4D97-AF65-F5344CB8AC3E}">
        <p14:creationId xmlns:p14="http://schemas.microsoft.com/office/powerpoint/2010/main" val="165331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D2B49-D1CD-8E2E-FE07-5302F5317BA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11200" y="1633086"/>
            <a:ext cx="10985500" cy="4727575"/>
          </a:xfrm>
        </p:spPr>
        <p:txBody>
          <a:bodyPr anchor="ctr"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Nor height, nor depth,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nor any other creature,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shall be able to separate us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from the love of God,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which is in Christ Jesus our Lord.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 Medium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85F40D-B773-B1FF-B905-BD52E07CCBF4}"/>
              </a:ext>
            </a:extLst>
          </p:cNvPr>
          <p:cNvSpPr txBox="1"/>
          <p:nvPr/>
        </p:nvSpPr>
        <p:spPr>
          <a:xfrm>
            <a:off x="5198962" y="1554064"/>
            <a:ext cx="17940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DD9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Verse 2</a:t>
            </a:r>
          </a:p>
        </p:txBody>
      </p:sp>
    </p:spTree>
    <p:extLst>
      <p:ext uri="{BB962C8B-B14F-4D97-AF65-F5344CB8AC3E}">
        <p14:creationId xmlns:p14="http://schemas.microsoft.com/office/powerpoint/2010/main" val="184791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D2B49-D1CD-8E2E-FE07-5302F5317BA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11200" y="1633086"/>
            <a:ext cx="10985500" cy="4727575"/>
          </a:xfrm>
        </p:spPr>
        <p:txBody>
          <a:bodyPr anchor="ctr"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Nay, in all these things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we are more than conquerors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through him that loved us;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we are more than conquerors!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 Medium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85F40D-B773-B1FF-B905-BD52E07CCBF4}"/>
              </a:ext>
            </a:extLst>
          </p:cNvPr>
          <p:cNvSpPr txBox="1"/>
          <p:nvPr/>
        </p:nvSpPr>
        <p:spPr>
          <a:xfrm>
            <a:off x="5255870" y="1802419"/>
            <a:ext cx="16802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DD9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Chorus</a:t>
            </a:r>
          </a:p>
        </p:txBody>
      </p:sp>
    </p:spTree>
    <p:extLst>
      <p:ext uri="{BB962C8B-B14F-4D97-AF65-F5344CB8AC3E}">
        <p14:creationId xmlns:p14="http://schemas.microsoft.com/office/powerpoint/2010/main" val="175594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D2B49-D1CD-8E2E-FE07-5302F5317BA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11200" y="1633086"/>
            <a:ext cx="10985500" cy="4727575"/>
          </a:xfrm>
        </p:spPr>
        <p:txBody>
          <a:bodyPr anchor="ctr"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Nay, in all these things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we are more than conquerors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through him that loved us;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we are more than conquerors!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Romans Eight Thirty-Five through Thirty-Nine: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We are More Than Conquerors!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 Medium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85F40D-B773-B1FF-B905-BD52E07CCBF4}"/>
              </a:ext>
            </a:extLst>
          </p:cNvPr>
          <p:cNvSpPr txBox="1"/>
          <p:nvPr/>
        </p:nvSpPr>
        <p:spPr>
          <a:xfrm>
            <a:off x="5291938" y="1248365"/>
            <a:ext cx="16081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DD9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Ending</a:t>
            </a:r>
          </a:p>
        </p:txBody>
      </p:sp>
    </p:spTree>
    <p:extLst>
      <p:ext uri="{BB962C8B-B14F-4D97-AF65-F5344CB8AC3E}">
        <p14:creationId xmlns:p14="http://schemas.microsoft.com/office/powerpoint/2010/main" val="324564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263</Words>
  <Application>Microsoft Office PowerPoint</Application>
  <PresentationFormat>Widescreen</PresentationFormat>
  <Paragraphs>26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Ovo</vt:lpstr>
      <vt:lpstr>Calibri</vt:lpstr>
      <vt:lpstr>Oswald Medium</vt:lpstr>
      <vt:lpstr>Calibri Light</vt:lpstr>
      <vt:lpstr>Office Theme</vt:lpstr>
      <vt:lpstr>More Than Conquerors</vt:lpstr>
      <vt:lpstr>Who shall separate us from the love of Christ? shall tribulation, or distress, or persecution, or famine, or nakedness, or peril, or sword?</vt:lpstr>
      <vt:lpstr>As it is written, For thy sake we are killed all the day long; We are accounted as sheep for the slaughter.</vt:lpstr>
      <vt:lpstr>Nay, in all these things we are more than conquerors through him that loved us; we are more than conquerors!</vt:lpstr>
      <vt:lpstr>For I am persuaded, that neither death, nor life, nor angels, nor principalities, nor powers, nor things present, nor things to come,</vt:lpstr>
      <vt:lpstr>Nor height, nor depth, nor any other creature, shall be able to separate us from the love of God, which is in Christ Jesus our Lord.</vt:lpstr>
      <vt:lpstr>Nay, in all these things we are more than conquerors through him that loved us; we are more than conquerors!</vt:lpstr>
      <vt:lpstr>Nay, in all these things we are more than conquerors through him that loved us; we are more than conquerors! Romans Eight Thirty-Five through Thirty-Nine: We are More Than Conquerors!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 Happy Sabbath</dc:title>
  <dc:creator>Jair Mendes</dc:creator>
  <cp:lastModifiedBy>Jair Mendes</cp:lastModifiedBy>
  <cp:revision>16</cp:revision>
  <dcterms:created xsi:type="dcterms:W3CDTF">2022-12-05T14:31:17Z</dcterms:created>
  <dcterms:modified xsi:type="dcterms:W3CDTF">2022-12-10T12:14:05Z</dcterms:modified>
</cp:coreProperties>
</file>