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swald Medium" pitchFamily="2" charset="0"/>
      <p:regular r:id="rId20"/>
    </p:embeddedFont>
    <p:embeddedFont>
      <p:font typeface="Ovo" panose="02020502070400060406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Oh Happy Sabbath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7468218" y="3774674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Original Song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3250" y="2941070"/>
            <a:ext cx="10985500" cy="975861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Will you be here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next </a:t>
            </a:r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Sabbath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B0A59-8D40-C4A8-56A8-65995EDEB47B}"/>
              </a:ext>
            </a:extLst>
          </p:cNvPr>
          <p:cNvSpPr txBox="1"/>
          <p:nvPr/>
        </p:nvSpPr>
        <p:spPr>
          <a:xfrm>
            <a:off x="5275105" y="2171629"/>
            <a:ext cx="1641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Appeal</a:t>
            </a:r>
          </a:p>
        </p:txBody>
      </p:sp>
    </p:spTree>
    <p:extLst>
      <p:ext uri="{BB962C8B-B14F-4D97-AF65-F5344CB8AC3E}">
        <p14:creationId xmlns:p14="http://schemas.microsoft.com/office/powerpoint/2010/main" val="5944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Sabbath has begun!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All of our pleasures are done: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 Lord’s Day is here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have done all to prepare;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Our hearts are cleansed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We’ve already made amends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we seek the throne of Grace!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911043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987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It is the 7th day.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law do we obey.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example is the way: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 wonderful delight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Spending the time aright!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911043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7511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Enter into rest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you will surely be blessed.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Worship the Lord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Let us spend time in His word: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and take a walk: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can hear our Maker talk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Bonding with Him in nature!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0" y="911043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8025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It is the 7th day.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law do we obey.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example is the way: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 wonderful delight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Spending the time aright!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911043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41313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Go and spread the word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With the Bible as your sword: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Setting captives free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Comforting all the weary;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Minister to all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 hungry, sin-sick soul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Waiting for the Savior!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0" y="911043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3</a:t>
            </a:r>
          </a:p>
        </p:txBody>
      </p:sp>
    </p:spTree>
    <p:extLst>
      <p:ext uri="{BB962C8B-B14F-4D97-AF65-F5344CB8AC3E}">
        <p14:creationId xmlns:p14="http://schemas.microsoft.com/office/powerpoint/2010/main" val="29459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It is the 7th day.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law do we obey.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example is the way: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 wonderful delight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Spending the time aright!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911043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30830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 Memorial of Creation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peoples of all nations;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Trace it Back: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From It’s Beginnings to Eternity!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(Through Eternity!)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6744" y="1633086"/>
            <a:ext cx="1598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28328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It is the 7th day.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law do we obey.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example is the way: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Oh Happy Sabbath!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It’s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been a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delight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Spending the time aright;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1935" y="911043"/>
            <a:ext cx="1608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Ending</a:t>
            </a:r>
          </a:p>
        </p:txBody>
      </p:sp>
    </p:spTree>
    <p:extLst>
      <p:ext uri="{BB962C8B-B14F-4D97-AF65-F5344CB8AC3E}">
        <p14:creationId xmlns:p14="http://schemas.microsoft.com/office/powerpoint/2010/main" val="18703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360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Oswald Medium</vt:lpstr>
      <vt:lpstr>Calibri Light</vt:lpstr>
      <vt:lpstr>Ovo</vt:lpstr>
      <vt:lpstr>Office Theme</vt:lpstr>
      <vt:lpstr>Oh Happy Sabbath</vt:lpstr>
      <vt:lpstr>Sabbath has begun! All of our pleasures are done: The Lord’s Day is here We have done all to prepare; Our hearts are cleansed We’ve already made amends And we seek the throne of Grace!</vt:lpstr>
      <vt:lpstr>Oh Happy Sabbath! It is the 7th day. His law do we obey. His example is the way: Oh Happy Sabbath! A wonderful delight Spending the time aright!</vt:lpstr>
      <vt:lpstr>Enter into rest And you will surely be blessed. Come Worship the Lord Let us spend time in His word: Come and take a walk: We can hear our Maker talk Bonding with Him in nature!</vt:lpstr>
      <vt:lpstr>Oh Happy Sabbath! It is the 7th day. His law do we obey. His example is the way: Oh Happy Sabbath! A wonderful delight Spending the time aright!</vt:lpstr>
      <vt:lpstr>Go and spread the word With the Bible as your sword: Setting captives free Comforting all the weary; Minister to all The hungry, sin-sick soul Is Waiting for the Savior!</vt:lpstr>
      <vt:lpstr>Oh Happy Sabbath! It is the 7th day. His law do we obey. His example is the way: Oh Happy Sabbath! A wonderful delight Spending the time aright!</vt:lpstr>
      <vt:lpstr>A Memorial of Creation For peoples of all nations; We Trace it Back: From It’s Beginnings to Eternity! (Through Eternity!)</vt:lpstr>
      <vt:lpstr>Oh Happy Sabbath! It is the 7th day. His law do we obey. His example is the way: Oh Happy Sabbath! It’s been a delight Spending the time aright;</vt:lpstr>
      <vt:lpstr>Will you be here next Sabbath?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12</cp:revision>
  <dcterms:created xsi:type="dcterms:W3CDTF">2022-12-05T14:31:17Z</dcterms:created>
  <dcterms:modified xsi:type="dcterms:W3CDTF">2022-12-10T12:10:53Z</dcterms:modified>
</cp:coreProperties>
</file>