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71" r:id="rId3"/>
    <p:sldId id="279" r:id="rId4"/>
    <p:sldId id="274" r:id="rId5"/>
    <p:sldId id="280" r:id="rId6"/>
    <p:sldId id="281" r:id="rId7"/>
    <p:sldId id="282" r:id="rId8"/>
    <p:sldId id="278"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Oswald Medium" pitchFamily="2" charset="0"/>
      <p:regular r:id="rId18"/>
    </p:embeddedFont>
    <p:embeddedFont>
      <p:font typeface="Ovo" panose="02020502070400060406"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C2A"/>
    <a:srgbClr val="131625"/>
    <a:srgbClr val="222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77" autoAdjust="0"/>
  </p:normalViewPr>
  <p:slideViewPr>
    <p:cSldViewPr snapToGrid="0" showGuides="1">
      <p:cViewPr varScale="1">
        <p:scale>
          <a:sx n="74" d="100"/>
          <a:sy n="74" d="100"/>
        </p:scale>
        <p:origin x="967" y="36"/>
      </p:cViewPr>
      <p:guideLst>
        <p:guide orient="horz" pos="2160"/>
        <p:guide pos="3840"/>
      </p:guideLst>
    </p:cSldViewPr>
  </p:slideViewPr>
  <p:notesTextViewPr>
    <p:cViewPr>
      <p:scale>
        <a:sx n="3" d="2"/>
        <a:sy n="3" d="2"/>
      </p:scale>
      <p:origin x="0" y="0"/>
    </p:cViewPr>
  </p:notesTextViewPr>
  <p:notesViewPr>
    <p:cSldViewPr snapToGrid="0" showGuides="1">
      <p:cViewPr varScale="1">
        <p:scale>
          <a:sx n="82" d="100"/>
          <a:sy n="82" d="100"/>
        </p:scale>
        <p:origin x="30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9F40E5-48B1-6EE5-55CB-9F5C1A43CC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C7AC77-171C-6317-4347-03FFDB4543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A65371-D38F-4199-8EC8-2ECC47AD665B}" type="datetimeFigureOut">
              <a:rPr lang="en-US" smtClean="0"/>
              <a:t>12/22/2022</a:t>
            </a:fld>
            <a:endParaRPr lang="en-US"/>
          </a:p>
        </p:txBody>
      </p:sp>
      <p:sp>
        <p:nvSpPr>
          <p:cNvPr id="4" name="Footer Placeholder 3">
            <a:extLst>
              <a:ext uri="{FF2B5EF4-FFF2-40B4-BE49-F238E27FC236}">
                <a16:creationId xmlns:a16="http://schemas.microsoft.com/office/drawing/2014/main" id="{F636962A-7EE8-2BDA-5E0B-8E22C6A653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174467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C97995-000D-433F-A264-ED70A3D939AC}"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2DF06-4C21-4966-8186-28420EF9E709}" type="slidenum">
              <a:rPr lang="en-US" smtClean="0"/>
              <a:t>‹#›</a:t>
            </a:fld>
            <a:endParaRPr lang="en-US"/>
          </a:p>
        </p:txBody>
      </p:sp>
    </p:spTree>
    <p:extLst>
      <p:ext uri="{BB962C8B-B14F-4D97-AF65-F5344CB8AC3E}">
        <p14:creationId xmlns:p14="http://schemas.microsoft.com/office/powerpoint/2010/main" val="170322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Website</a:t>
            </a:r>
            <a:r>
              <a:rPr lang="en-US" sz="1200" dirty="0"/>
              <a:t>: www.GleamsofGlory.com</a:t>
            </a:r>
          </a:p>
          <a:p>
            <a:r>
              <a:rPr lang="en-US" sz="1200" b="1" dirty="0"/>
              <a:t>Email</a:t>
            </a:r>
            <a:r>
              <a:rPr lang="en-US" sz="1200" dirty="0"/>
              <a:t>: info@gleamsofglory.com</a:t>
            </a:r>
          </a:p>
          <a:p>
            <a:endParaRPr lang="en-US" sz="1200" dirty="0"/>
          </a:p>
        </p:txBody>
      </p:sp>
      <p:sp>
        <p:nvSpPr>
          <p:cNvPr id="4" name="Slide Number Placeholder 3"/>
          <p:cNvSpPr>
            <a:spLocks noGrp="1"/>
          </p:cNvSpPr>
          <p:nvPr>
            <p:ph type="sldNum" sz="quarter" idx="5"/>
          </p:nvPr>
        </p:nvSpPr>
        <p:spPr/>
        <p:txBody>
          <a:bodyPr/>
          <a:lstStyle/>
          <a:p>
            <a:fld id="{5472DF06-4C21-4966-8186-28420EF9E709}" type="slidenum">
              <a:rPr lang="en-US" smtClean="0"/>
              <a:t>1</a:t>
            </a:fld>
            <a:endParaRPr lang="en-US"/>
          </a:p>
        </p:txBody>
      </p:sp>
    </p:spTree>
    <p:extLst>
      <p:ext uri="{BB962C8B-B14F-4D97-AF65-F5344CB8AC3E}">
        <p14:creationId xmlns:p14="http://schemas.microsoft.com/office/powerpoint/2010/main" val="306977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2</a:t>
            </a:fld>
            <a:endParaRPr lang="en-US"/>
          </a:p>
        </p:txBody>
      </p:sp>
    </p:spTree>
    <p:extLst>
      <p:ext uri="{BB962C8B-B14F-4D97-AF65-F5344CB8AC3E}">
        <p14:creationId xmlns:p14="http://schemas.microsoft.com/office/powerpoint/2010/main" val="15835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3</a:t>
            </a:fld>
            <a:endParaRPr lang="en-US"/>
          </a:p>
        </p:txBody>
      </p:sp>
    </p:spTree>
    <p:extLst>
      <p:ext uri="{BB962C8B-B14F-4D97-AF65-F5344CB8AC3E}">
        <p14:creationId xmlns:p14="http://schemas.microsoft.com/office/powerpoint/2010/main" val="229644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4</a:t>
            </a:fld>
            <a:endParaRPr lang="en-US"/>
          </a:p>
        </p:txBody>
      </p:sp>
    </p:spTree>
    <p:extLst>
      <p:ext uri="{BB962C8B-B14F-4D97-AF65-F5344CB8AC3E}">
        <p14:creationId xmlns:p14="http://schemas.microsoft.com/office/powerpoint/2010/main" val="220953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5</a:t>
            </a:fld>
            <a:endParaRPr lang="en-US"/>
          </a:p>
        </p:txBody>
      </p:sp>
    </p:spTree>
    <p:extLst>
      <p:ext uri="{BB962C8B-B14F-4D97-AF65-F5344CB8AC3E}">
        <p14:creationId xmlns:p14="http://schemas.microsoft.com/office/powerpoint/2010/main" val="4501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6</a:t>
            </a:fld>
            <a:endParaRPr lang="en-US"/>
          </a:p>
        </p:txBody>
      </p:sp>
    </p:spTree>
    <p:extLst>
      <p:ext uri="{BB962C8B-B14F-4D97-AF65-F5344CB8AC3E}">
        <p14:creationId xmlns:p14="http://schemas.microsoft.com/office/powerpoint/2010/main" val="233790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7</a:t>
            </a:fld>
            <a:endParaRPr lang="en-US"/>
          </a:p>
        </p:txBody>
      </p:sp>
    </p:spTree>
    <p:extLst>
      <p:ext uri="{BB962C8B-B14F-4D97-AF65-F5344CB8AC3E}">
        <p14:creationId xmlns:p14="http://schemas.microsoft.com/office/powerpoint/2010/main" val="100819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2DF06-4C21-4966-8186-28420EF9E709}" type="slidenum">
              <a:rPr lang="en-US" smtClean="0"/>
              <a:t>8</a:t>
            </a:fld>
            <a:endParaRPr lang="en-US"/>
          </a:p>
        </p:txBody>
      </p:sp>
    </p:spTree>
    <p:extLst>
      <p:ext uri="{BB962C8B-B14F-4D97-AF65-F5344CB8AC3E}">
        <p14:creationId xmlns:p14="http://schemas.microsoft.com/office/powerpoint/2010/main" val="1566247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61B159-1455-7D86-53F2-CF5BB0146C4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12" name="Rectangle 11">
            <a:extLst>
              <a:ext uri="{FF2B5EF4-FFF2-40B4-BE49-F238E27FC236}">
                <a16:creationId xmlns:a16="http://schemas.microsoft.com/office/drawing/2014/main" id="{AC10C569-AD9A-9D9E-72CC-74BAFEED3AD7}"/>
              </a:ext>
            </a:extLst>
          </p:cNvPr>
          <p:cNvSpPr/>
          <p:nvPr userDrawn="1"/>
        </p:nvSpPr>
        <p:spPr>
          <a:xfrm>
            <a:off x="0" y="2337847"/>
            <a:ext cx="12228136" cy="2182306"/>
          </a:xfrm>
          <a:prstGeom prst="rect">
            <a:avLst/>
          </a:prstGeom>
          <a:solidFill>
            <a:srgbClr val="131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2D524B-42FB-628D-0A2D-9B2C99F75B97}"/>
              </a:ext>
            </a:extLst>
          </p:cNvPr>
          <p:cNvSpPr/>
          <p:nvPr userDrawn="1"/>
        </p:nvSpPr>
        <p:spPr>
          <a:xfrm>
            <a:off x="9047460" y="5656083"/>
            <a:ext cx="3180675" cy="650448"/>
          </a:xfrm>
          <a:prstGeom prst="rect">
            <a:avLst/>
          </a:prstGeom>
          <a:gradFill>
            <a:gsLst>
              <a:gs pos="100000">
                <a:schemeClr val="accent1">
                  <a:alpha val="0"/>
                  <a:lumMod val="0"/>
                </a:schemeClr>
              </a:gs>
              <a:gs pos="40000">
                <a:srgbClr val="222C51">
                  <a:alpha val="85000"/>
                </a:srgbClr>
              </a:gs>
              <a:gs pos="82000">
                <a:srgbClr val="0F1323">
                  <a:alpha val="85000"/>
                </a:srgbClr>
              </a:gs>
              <a:gs pos="0">
                <a:srgbClr val="13162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63273B-A222-4589-757B-8BA41CC1AF91}"/>
              </a:ext>
            </a:extLst>
          </p:cNvPr>
          <p:cNvSpPr txBox="1"/>
          <p:nvPr userDrawn="1"/>
        </p:nvSpPr>
        <p:spPr>
          <a:xfrm>
            <a:off x="9115585" y="5796641"/>
            <a:ext cx="3044424" cy="369332"/>
          </a:xfrm>
          <a:prstGeom prst="rect">
            <a:avLst/>
          </a:prstGeom>
          <a:noFill/>
        </p:spPr>
        <p:txBody>
          <a:bodyPr wrap="square" rtlCol="0">
            <a:spAutoFit/>
          </a:bodyPr>
          <a:lstStyle/>
          <a:p>
            <a:pPr algn="r"/>
            <a:r>
              <a:rPr lang="en-US" dirty="0">
                <a:solidFill>
                  <a:schemeClr val="bg1"/>
                </a:solidFill>
                <a:latin typeface="Ovo" panose="02020502070400060406" pitchFamily="18" charset="0"/>
              </a:rPr>
              <a:t>www.GleamsofGlory.com</a:t>
            </a:r>
          </a:p>
        </p:txBody>
      </p:sp>
      <p:pic>
        <p:nvPicPr>
          <p:cNvPr id="15" name="Picture 14" descr="Text&#10;&#10;Description automatically generated with medium confidence">
            <a:extLst>
              <a:ext uri="{FF2B5EF4-FFF2-40B4-BE49-F238E27FC236}">
                <a16:creationId xmlns:a16="http://schemas.microsoft.com/office/drawing/2014/main" id="{B649359D-6BA9-21CF-C88F-DF1AB3FC1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638" y="415565"/>
            <a:ext cx="3563787" cy="1351199"/>
          </a:xfrm>
          <a:prstGeom prst="rect">
            <a:avLst/>
          </a:prstGeom>
        </p:spPr>
      </p:pic>
    </p:spTree>
    <p:extLst>
      <p:ext uri="{BB962C8B-B14F-4D97-AF65-F5344CB8AC3E}">
        <p14:creationId xmlns:p14="http://schemas.microsoft.com/office/powerpoint/2010/main" val="26183853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71CFF-3CCC-F589-2D9D-F2D0B784675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01"/>
          <a:stretch/>
        </p:blipFill>
        <p:spPr>
          <a:xfrm>
            <a:off x="0" y="0"/>
            <a:ext cx="12252960" cy="6858000"/>
          </a:xfrm>
          <a:prstGeom prst="rect">
            <a:avLst/>
          </a:prstGeom>
        </p:spPr>
      </p:pic>
      <p:sp>
        <p:nvSpPr>
          <p:cNvPr id="8" name="Rectangle 7">
            <a:extLst>
              <a:ext uri="{FF2B5EF4-FFF2-40B4-BE49-F238E27FC236}">
                <a16:creationId xmlns:a16="http://schemas.microsoft.com/office/drawing/2014/main" id="{CCC2A340-8D42-3430-0F65-5A803FE1B7B6}"/>
              </a:ext>
            </a:extLst>
          </p:cNvPr>
          <p:cNvSpPr/>
          <p:nvPr userDrawn="1"/>
        </p:nvSpPr>
        <p:spPr>
          <a:xfrm>
            <a:off x="0" y="0"/>
            <a:ext cx="12264272" cy="6858000"/>
          </a:xfrm>
          <a:prstGeom prst="rect">
            <a:avLst/>
          </a:prstGeom>
          <a:gradFill>
            <a:gsLst>
              <a:gs pos="51000">
                <a:srgbClr val="222C51">
                  <a:alpha val="82000"/>
                </a:srgbClr>
              </a:gs>
              <a:gs pos="100000">
                <a:srgbClr val="0F1323">
                  <a:alpha val="95000"/>
                </a:srgbClr>
              </a:gs>
              <a:gs pos="73000">
                <a:srgbClr val="131625"/>
              </a:gs>
              <a:gs pos="26000">
                <a:srgbClr val="131625"/>
              </a:gs>
              <a:gs pos="0">
                <a:srgbClr val="131625">
                  <a:alpha val="95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91D223-27B0-EE43-D085-0913570D7178}"/>
              </a:ext>
            </a:extLst>
          </p:cNvPr>
          <p:cNvSpPr txBox="1"/>
          <p:nvPr userDrawn="1"/>
        </p:nvSpPr>
        <p:spPr>
          <a:xfrm>
            <a:off x="9932710" y="6442227"/>
            <a:ext cx="2259290" cy="307777"/>
          </a:xfrm>
          <a:prstGeom prst="rect">
            <a:avLst/>
          </a:prstGeom>
          <a:noFill/>
        </p:spPr>
        <p:txBody>
          <a:bodyPr wrap="square" rtlCol="0">
            <a:spAutoFit/>
          </a:bodyPr>
          <a:lstStyle/>
          <a:p>
            <a:pPr algn="ctr"/>
            <a:r>
              <a:rPr lang="en-US" sz="1400" dirty="0">
                <a:solidFill>
                  <a:schemeClr val="bg1"/>
                </a:solidFill>
                <a:latin typeface="Ovo" panose="02020502070400060406" pitchFamily="18" charset="0"/>
              </a:rPr>
              <a:t>www.GleamsofGlory.com</a:t>
            </a:r>
          </a:p>
        </p:txBody>
      </p:sp>
      <p:pic>
        <p:nvPicPr>
          <p:cNvPr id="10" name="Picture 9" descr="Text&#10;&#10;Description automatically generated with medium confidence">
            <a:extLst>
              <a:ext uri="{FF2B5EF4-FFF2-40B4-BE49-F238E27FC236}">
                <a16:creationId xmlns:a16="http://schemas.microsoft.com/office/drawing/2014/main" id="{B78B108C-6D58-320A-3421-F43B5393D1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34" y="261884"/>
            <a:ext cx="2410708" cy="914013"/>
          </a:xfrm>
          <a:prstGeom prst="rect">
            <a:avLst/>
          </a:prstGeom>
        </p:spPr>
      </p:pic>
    </p:spTree>
    <p:extLst>
      <p:ext uri="{BB962C8B-B14F-4D97-AF65-F5344CB8AC3E}">
        <p14:creationId xmlns:p14="http://schemas.microsoft.com/office/powerpoint/2010/main" val="34451916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1222F4-A075-84BA-FA2B-638938C5A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64E36-CBB1-8306-C05F-5FFB3393D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77FB4-1EF3-B46C-6E5F-FBB2FEEA3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43A6-5EE5-4FEE-B6BD-6F96F21936A7}" type="datetimeFigureOut">
              <a:rPr lang="en-US" smtClean="0"/>
              <a:t>12/22/2022</a:t>
            </a:fld>
            <a:endParaRPr lang="en-US"/>
          </a:p>
        </p:txBody>
      </p:sp>
      <p:sp>
        <p:nvSpPr>
          <p:cNvPr id="5" name="Footer Placeholder 4">
            <a:extLst>
              <a:ext uri="{FF2B5EF4-FFF2-40B4-BE49-F238E27FC236}">
                <a16:creationId xmlns:a16="http://schemas.microsoft.com/office/drawing/2014/main" id="{333AC7B8-289C-BFCF-DF01-D623F1B8E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DE0EE0-EBAC-0C85-0A5D-C14DED9F5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1B27-A60A-42AA-96B4-B26A64ED667E}" type="slidenum">
              <a:rPr lang="en-US" smtClean="0"/>
              <a:t>‹#›</a:t>
            </a:fld>
            <a:endParaRPr lang="en-US"/>
          </a:p>
        </p:txBody>
      </p:sp>
    </p:spTree>
    <p:extLst>
      <p:ext uri="{BB962C8B-B14F-4D97-AF65-F5344CB8AC3E}">
        <p14:creationId xmlns:p14="http://schemas.microsoft.com/office/powerpoint/2010/main" val="112085700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1524000" y="2753388"/>
            <a:ext cx="9144000" cy="1351225"/>
          </a:xfrm>
        </p:spPr>
        <p:txBody>
          <a:bodyPr anchor="ctr">
            <a:normAutofit/>
          </a:bodyPr>
          <a:lstStyle/>
          <a:p>
            <a:pPr algn="ctr"/>
            <a:r>
              <a:rPr lang="en-US" sz="7400" dirty="0">
                <a:solidFill>
                  <a:schemeClr val="bg1"/>
                </a:solidFill>
                <a:latin typeface="Oswald Medium" pitchFamily="2" charset="0"/>
              </a:rPr>
              <a:t>Ruler In Israel</a:t>
            </a:r>
          </a:p>
        </p:txBody>
      </p:sp>
      <p:sp>
        <p:nvSpPr>
          <p:cNvPr id="7" name="TextBox 6">
            <a:extLst>
              <a:ext uri="{FF2B5EF4-FFF2-40B4-BE49-F238E27FC236}">
                <a16:creationId xmlns:a16="http://schemas.microsoft.com/office/drawing/2014/main" id="{7B47441A-F900-3DE3-011B-C56C5750C347}"/>
              </a:ext>
            </a:extLst>
          </p:cNvPr>
          <p:cNvSpPr txBox="1"/>
          <p:nvPr/>
        </p:nvSpPr>
        <p:spPr>
          <a:xfrm>
            <a:off x="4489723" y="3734876"/>
            <a:ext cx="4238661" cy="461665"/>
          </a:xfrm>
          <a:prstGeom prst="rect">
            <a:avLst/>
          </a:prstGeom>
          <a:noFill/>
        </p:spPr>
        <p:txBody>
          <a:bodyPr wrap="none" rtlCol="0">
            <a:spAutoFit/>
          </a:bodyPr>
          <a:lstStyle/>
          <a:p>
            <a:pPr algn="r"/>
            <a:r>
              <a:rPr lang="en-US" sz="2400" dirty="0">
                <a:solidFill>
                  <a:srgbClr val="DD9C2A"/>
                </a:solidFill>
                <a:latin typeface="Ovo" panose="02020502070400060406" pitchFamily="18" charset="0"/>
              </a:rPr>
              <a:t>Micah 5:2 KJV; Isaiah 7:14 KJV</a:t>
            </a:r>
          </a:p>
        </p:txBody>
      </p:sp>
    </p:spTree>
    <p:extLst>
      <p:ext uri="{BB962C8B-B14F-4D97-AF65-F5344CB8AC3E}">
        <p14:creationId xmlns:p14="http://schemas.microsoft.com/office/powerpoint/2010/main" val="17124714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But thou, Bethlehem </a:t>
            </a:r>
            <a:r>
              <a:rPr lang="en-US" sz="4400" dirty="0" err="1">
                <a:solidFill>
                  <a:schemeClr val="bg1"/>
                </a:solidFill>
                <a:effectLst>
                  <a:outerShdw blurRad="38100" dist="38100" dir="2700000" algn="tl">
                    <a:srgbClr val="000000">
                      <a:alpha val="43137"/>
                    </a:srgbClr>
                  </a:outerShdw>
                </a:effectLst>
                <a:latin typeface="Oswald Medium" pitchFamily="2" charset="0"/>
              </a:rPr>
              <a:t>Ephratah</a:t>
            </a:r>
            <a:r>
              <a:rPr lang="en-US" sz="4400" dirty="0">
                <a:solidFill>
                  <a:schemeClr val="bg1"/>
                </a:solidFill>
                <a:effectLst>
                  <a:outerShdw blurRad="38100" dist="38100" dir="2700000" algn="tl">
                    <a:srgbClr val="000000">
                      <a:alpha val="43137"/>
                    </a:srgbClr>
                  </a:outerShdw>
                </a:effectLst>
                <a:latin typeface="Oswald Medium" pitchFamily="2" charset="0"/>
              </a:rPr>
              <a:t>, though thou be little among the thousands of Judah, of Judah,</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yet out of thee shall he come forth unto me that is to be ruler in Israel;</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27816" y="1824997"/>
            <a:ext cx="173637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1</a:t>
            </a:r>
          </a:p>
        </p:txBody>
      </p:sp>
    </p:spTree>
    <p:extLst>
      <p:ext uri="{BB962C8B-B14F-4D97-AF65-F5344CB8AC3E}">
        <p14:creationId xmlns:p14="http://schemas.microsoft.com/office/powerpoint/2010/main" val="42870336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whose goings forth have been from of old,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from everlasting;</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whose goings forth have been from of old,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from everlasting;</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27816" y="1824997"/>
            <a:ext cx="173637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1</a:t>
            </a:r>
          </a:p>
        </p:txBody>
      </p:sp>
    </p:spTree>
    <p:extLst>
      <p:ext uri="{BB962C8B-B14F-4D97-AF65-F5344CB8AC3E}">
        <p14:creationId xmlns:p14="http://schemas.microsoft.com/office/powerpoint/2010/main" val="14643429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Out of thee shall he come forth unto 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shall he come forth unto 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is to be ruler in Israel;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Ruler in Israel.</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55870" y="1802419"/>
            <a:ext cx="1680268"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Chorus</a:t>
            </a:r>
          </a:p>
        </p:txBody>
      </p:sp>
    </p:spTree>
    <p:extLst>
      <p:ext uri="{BB962C8B-B14F-4D97-AF65-F5344CB8AC3E}">
        <p14:creationId xmlns:p14="http://schemas.microsoft.com/office/powerpoint/2010/main" val="12198449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Therefore the Lord himself shall give you a sign; Behold, Behold,</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A virgin shall conceive, and bear a son, and shall call his name Immanuel, Immanuel;</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198962" y="1824997"/>
            <a:ext cx="1794082"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2</a:t>
            </a:r>
          </a:p>
        </p:txBody>
      </p:sp>
    </p:spTree>
    <p:extLst>
      <p:ext uri="{BB962C8B-B14F-4D97-AF65-F5344CB8AC3E}">
        <p14:creationId xmlns:p14="http://schemas.microsoft.com/office/powerpoint/2010/main" val="38540928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whose goings forth have been from of old,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from everlasting;</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whose goings forth have been from of old,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from everlasting;</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198962" y="1824997"/>
            <a:ext cx="1794082"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Verse 2</a:t>
            </a:r>
          </a:p>
        </p:txBody>
      </p:sp>
    </p:spTree>
    <p:extLst>
      <p:ext uri="{BB962C8B-B14F-4D97-AF65-F5344CB8AC3E}">
        <p14:creationId xmlns:p14="http://schemas.microsoft.com/office/powerpoint/2010/main" val="36169786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Out of thee shall he come forth unto 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shall he come forth unto 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is to be ruler in Israel;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Ruler in Israel.</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55870" y="1802419"/>
            <a:ext cx="1680268"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Chorus</a:t>
            </a:r>
          </a:p>
        </p:txBody>
      </p:sp>
    </p:spTree>
    <p:extLst>
      <p:ext uri="{BB962C8B-B14F-4D97-AF65-F5344CB8AC3E}">
        <p14:creationId xmlns:p14="http://schemas.microsoft.com/office/powerpoint/2010/main" val="34165525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2B49-D1CD-8E2E-FE07-5302F5317BA7}"/>
              </a:ext>
            </a:extLst>
          </p:cNvPr>
          <p:cNvSpPr>
            <a:spLocks noGrp="1"/>
          </p:cNvSpPr>
          <p:nvPr>
            <p:ph type="ctrTitle" idx="4294967295"/>
          </p:nvPr>
        </p:nvSpPr>
        <p:spPr>
          <a:xfrm>
            <a:off x="711200" y="1633086"/>
            <a:ext cx="10985500" cy="4727575"/>
          </a:xfrm>
        </p:spPr>
        <p:txBody>
          <a:bodyPr anchor="ctr">
            <a:noAutofit/>
          </a:bodyPr>
          <a:lstStyle/>
          <a:p>
            <a:pPr algn="ctr"/>
            <a:r>
              <a:rPr lang="en-US" sz="4400" dirty="0">
                <a:solidFill>
                  <a:schemeClr val="bg1"/>
                </a:solidFill>
                <a:effectLst>
                  <a:outerShdw blurRad="38100" dist="38100" dir="2700000" algn="tl">
                    <a:srgbClr val="000000">
                      <a:alpha val="43137"/>
                    </a:srgbClr>
                  </a:outerShdw>
                </a:effectLst>
                <a:latin typeface="Oswald Medium" pitchFamily="2" charset="0"/>
              </a:rPr>
              <a:t>Micah five verse two; Isaiah seven fourteen;</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Out of thee [Bethlehem]</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 shall he come forth unto me; [</a:t>
            </a:r>
            <a:r>
              <a:rPr lang="en-US" sz="4400" dirty="0" err="1">
                <a:solidFill>
                  <a:schemeClr val="bg1"/>
                </a:solidFill>
                <a:effectLst>
                  <a:outerShdw blurRad="38100" dist="38100" dir="2700000" algn="tl">
                    <a:srgbClr val="000000">
                      <a:alpha val="43137"/>
                    </a:srgbClr>
                  </a:outerShdw>
                </a:effectLst>
                <a:latin typeface="Oswald Medium" pitchFamily="2" charset="0"/>
              </a:rPr>
              <a:t>Ephratah</a:t>
            </a:r>
            <a:r>
              <a:rPr lang="en-US" sz="4400" dirty="0">
                <a:solidFill>
                  <a:schemeClr val="bg1"/>
                </a:solidFill>
                <a:effectLst>
                  <a:outerShdw blurRad="38100" dist="38100" dir="2700000" algn="tl">
                    <a:srgbClr val="000000">
                      <a:alpha val="43137"/>
                    </a:srgbClr>
                  </a:outerShdw>
                </a:effectLst>
                <a:latin typeface="Oswald Medium" pitchFamily="2" charset="0"/>
              </a:rPr>
              <a:t>]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shall he come forth unto me</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that is to be ruler in Israel; </a:t>
            </a:r>
            <a:br>
              <a:rPr lang="en-US" sz="4400" dirty="0">
                <a:solidFill>
                  <a:schemeClr val="bg1"/>
                </a:solidFill>
                <a:effectLst>
                  <a:outerShdw blurRad="38100" dist="38100" dir="2700000" algn="tl">
                    <a:srgbClr val="000000">
                      <a:alpha val="43137"/>
                    </a:srgbClr>
                  </a:outerShdw>
                </a:effectLst>
                <a:latin typeface="Oswald Medium" pitchFamily="2" charset="0"/>
              </a:rPr>
            </a:br>
            <a:r>
              <a:rPr lang="en-US" sz="4400" dirty="0">
                <a:solidFill>
                  <a:schemeClr val="bg1"/>
                </a:solidFill>
                <a:effectLst>
                  <a:outerShdw blurRad="38100" dist="38100" dir="2700000" algn="tl">
                    <a:srgbClr val="000000">
                      <a:alpha val="43137"/>
                    </a:srgbClr>
                  </a:outerShdw>
                </a:effectLst>
                <a:latin typeface="Oswald Medium" pitchFamily="2" charset="0"/>
              </a:rPr>
              <a:t>Ruler in Israel.</a:t>
            </a:r>
            <a:endParaRPr lang="en-US" sz="4800" dirty="0">
              <a:solidFill>
                <a:schemeClr val="bg1"/>
              </a:solidFill>
              <a:effectLst>
                <a:outerShdw blurRad="38100" dist="38100" dir="2700000" algn="tl">
                  <a:srgbClr val="000000">
                    <a:alpha val="43137"/>
                  </a:srgbClr>
                </a:outerShdw>
              </a:effectLst>
              <a:latin typeface="Oswald Medium" pitchFamily="2" charset="0"/>
            </a:endParaRPr>
          </a:p>
        </p:txBody>
      </p:sp>
      <p:sp>
        <p:nvSpPr>
          <p:cNvPr id="14" name="TextBox 13">
            <a:extLst>
              <a:ext uri="{FF2B5EF4-FFF2-40B4-BE49-F238E27FC236}">
                <a16:creationId xmlns:a16="http://schemas.microsoft.com/office/drawing/2014/main" id="{BC85F40D-B773-B1FF-B905-BD52E07CCBF4}"/>
              </a:ext>
            </a:extLst>
          </p:cNvPr>
          <p:cNvSpPr txBox="1"/>
          <p:nvPr/>
        </p:nvSpPr>
        <p:spPr>
          <a:xfrm>
            <a:off x="5291938" y="1248365"/>
            <a:ext cx="1608134" cy="769441"/>
          </a:xfrm>
          <a:prstGeom prst="rect">
            <a:avLst/>
          </a:prstGeom>
          <a:noFill/>
        </p:spPr>
        <p:txBody>
          <a:bodyPr wrap="none" rtlCol="0">
            <a:spAutoFit/>
          </a:bodyPr>
          <a:lstStyle/>
          <a:p>
            <a:pPr algn="ctr"/>
            <a:r>
              <a:rPr lang="en-US" sz="4400" b="1" dirty="0">
                <a:solidFill>
                  <a:srgbClr val="DD9C2A"/>
                </a:solidFill>
                <a:effectLst>
                  <a:outerShdw blurRad="38100" dist="38100" dir="2700000" algn="tl">
                    <a:srgbClr val="000000">
                      <a:alpha val="43137"/>
                    </a:srgbClr>
                  </a:outerShdw>
                </a:effectLst>
                <a:latin typeface="Oswald Medium" pitchFamily="2" charset="0"/>
              </a:rPr>
              <a:t>Ending</a:t>
            </a:r>
          </a:p>
        </p:txBody>
      </p:sp>
    </p:spTree>
    <p:extLst>
      <p:ext uri="{BB962C8B-B14F-4D97-AF65-F5344CB8AC3E}">
        <p14:creationId xmlns:p14="http://schemas.microsoft.com/office/powerpoint/2010/main" val="3245642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280</Words>
  <Application>Microsoft Office PowerPoint</Application>
  <PresentationFormat>Widescreen</PresentationFormat>
  <Paragraphs>26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Oswald Medium</vt:lpstr>
      <vt:lpstr>Arial</vt:lpstr>
      <vt:lpstr>Ovo</vt:lpstr>
      <vt:lpstr>Calibri</vt:lpstr>
      <vt:lpstr>Calibri Light</vt:lpstr>
      <vt:lpstr>Office Theme</vt:lpstr>
      <vt:lpstr>Ruler In Israel</vt:lpstr>
      <vt:lpstr>But thou, Bethlehem Ephratah, though thou be little among the thousands of Judah, of Judah, yet out of thee shall he come forth unto me that is to be ruler in Israel;</vt:lpstr>
      <vt:lpstr>whose goings forth have been from of old,  from everlasting; whose goings forth have been from of old,  from everlasting;</vt:lpstr>
      <vt:lpstr>Out of thee shall he come forth unto me; shall he come forth unto me that is to be ruler in Israel;  Ruler in Israel.</vt:lpstr>
      <vt:lpstr>Therefore the Lord himself shall give you a sign; Behold, Behold, A virgin shall conceive, and bear a son, and shall call his name Immanuel, Immanuel;</vt:lpstr>
      <vt:lpstr>whose goings forth have been from of old,  from everlasting; whose goings forth have been from of old,  from everlasting;</vt:lpstr>
      <vt:lpstr>Out of thee shall he come forth unto me; shall he come forth unto me that is to be ruler in Israel;  Ruler in Israel.</vt:lpstr>
      <vt:lpstr>Micah five verse two; Isaiah seven fourteen; Out of thee [Bethlehem]  shall he come forth unto me; [Ephratah]  shall he come forth unto me that is to be ruler in Israel;  Ruler in Israel.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 Happy Sabbath</dc:title>
  <dc:creator>Jair Mendes</dc:creator>
  <cp:lastModifiedBy>Jair Mendes</cp:lastModifiedBy>
  <cp:revision>18</cp:revision>
  <dcterms:created xsi:type="dcterms:W3CDTF">2022-12-05T14:31:17Z</dcterms:created>
  <dcterms:modified xsi:type="dcterms:W3CDTF">2022-12-22T15:50:22Z</dcterms:modified>
</cp:coreProperties>
</file>