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66" r:id="rId4"/>
    <p:sldId id="275" r:id="rId5"/>
    <p:sldId id="268" r:id="rId6"/>
    <p:sldId id="276" r:id="rId7"/>
    <p:sldId id="269" r:id="rId8"/>
    <p:sldId id="277" r:id="rId9"/>
    <p:sldId id="272" r:id="rId10"/>
    <p:sldId id="273" r:id="rId11"/>
  </p:sldIdLst>
  <p:sldSz cx="12192000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alibri Light" panose="020F0302020204030204" pitchFamily="34" charset="0"/>
      <p:regular r:id="rId18"/>
      <p:italic r:id="rId19"/>
    </p:embeddedFont>
    <p:embeddedFont>
      <p:font typeface="Oswald Medium" pitchFamily="2" charset="0"/>
      <p:regular r:id="rId20"/>
    </p:embeddedFont>
    <p:embeddedFont>
      <p:font typeface="Ovo" panose="02020502070400060406" pitchFamily="18" charset="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9C2A"/>
    <a:srgbClr val="131625"/>
    <a:srgbClr val="222C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9377" autoAdjust="0"/>
  </p:normalViewPr>
  <p:slideViewPr>
    <p:cSldViewPr snapToGrid="0" showGuides="1">
      <p:cViewPr varScale="1">
        <p:scale>
          <a:sx n="74" d="100"/>
          <a:sy n="74" d="100"/>
        </p:scale>
        <p:origin x="967" y="3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2" d="100"/>
          <a:sy n="82" d="100"/>
        </p:scale>
        <p:origin x="3018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59F40E5-48B1-6EE5-55CB-9F5C1A43CC9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C7AC77-171C-6317-4347-03FFDB45437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A65371-D38F-4199-8EC8-2ECC47AD665B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36962A-7EE8-2BDA-5E0B-8E22C6A6533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67173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C97995-000D-433F-A264-ED70A3D939AC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72DF06-4C21-4966-8186-28420EF9E7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225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/>
              <a:t>Website</a:t>
            </a:r>
            <a:r>
              <a:rPr lang="en-US" sz="1200" dirty="0"/>
              <a:t>: www.GleamsofGlory.com</a:t>
            </a:r>
          </a:p>
          <a:p>
            <a:r>
              <a:rPr lang="en-US" sz="1200" b="1" dirty="0"/>
              <a:t>Email</a:t>
            </a:r>
            <a:r>
              <a:rPr lang="en-US" sz="1200" dirty="0"/>
              <a:t>: info@gleamsofglory.com</a:t>
            </a:r>
          </a:p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72DF06-4C21-4966-8186-28420EF9E70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7716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72DF06-4C21-4966-8186-28420EF9E70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0325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72DF06-4C21-4966-8186-28420EF9E70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2286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72DF06-4C21-4966-8186-28420EF9E70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4380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72DF06-4C21-4966-8186-28420EF9E70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3598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72DF06-4C21-4966-8186-28420EF9E70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0899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72DF06-4C21-4966-8186-28420EF9E70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147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72DF06-4C21-4966-8186-28420EF9E70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0260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72DF06-4C21-4966-8186-28420EF9E70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1835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72DF06-4C21-4966-8186-28420EF9E70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037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C61B159-1455-7D86-53F2-CF5BB0146C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01"/>
          <a:stretch/>
        </p:blipFill>
        <p:spPr>
          <a:xfrm>
            <a:off x="0" y="0"/>
            <a:ext cx="12252960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C10C569-AD9A-9D9E-72CC-74BAFEED3AD7}"/>
              </a:ext>
            </a:extLst>
          </p:cNvPr>
          <p:cNvSpPr/>
          <p:nvPr userDrawn="1"/>
        </p:nvSpPr>
        <p:spPr>
          <a:xfrm>
            <a:off x="0" y="2337847"/>
            <a:ext cx="12228136" cy="2182306"/>
          </a:xfrm>
          <a:prstGeom prst="rect">
            <a:avLst/>
          </a:prstGeom>
          <a:solidFill>
            <a:srgbClr val="1316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32D524B-42FB-628D-0A2D-9B2C99F75B97}"/>
              </a:ext>
            </a:extLst>
          </p:cNvPr>
          <p:cNvSpPr/>
          <p:nvPr userDrawn="1"/>
        </p:nvSpPr>
        <p:spPr>
          <a:xfrm>
            <a:off x="9047460" y="5656083"/>
            <a:ext cx="3180675" cy="650448"/>
          </a:xfrm>
          <a:prstGeom prst="rect">
            <a:avLst/>
          </a:prstGeom>
          <a:gradFill>
            <a:gsLst>
              <a:gs pos="100000">
                <a:schemeClr val="accent1">
                  <a:alpha val="0"/>
                  <a:lumMod val="0"/>
                </a:schemeClr>
              </a:gs>
              <a:gs pos="40000">
                <a:srgbClr val="222C51">
                  <a:alpha val="85000"/>
                </a:srgbClr>
              </a:gs>
              <a:gs pos="82000">
                <a:srgbClr val="0F1323">
                  <a:alpha val="85000"/>
                </a:srgbClr>
              </a:gs>
              <a:gs pos="0">
                <a:srgbClr val="131625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E63273B-A222-4589-757B-8BA41CC1AF91}"/>
              </a:ext>
            </a:extLst>
          </p:cNvPr>
          <p:cNvSpPr txBox="1"/>
          <p:nvPr userDrawn="1"/>
        </p:nvSpPr>
        <p:spPr>
          <a:xfrm>
            <a:off x="9115585" y="5796641"/>
            <a:ext cx="3044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latin typeface="Ovo" panose="02020502070400060406" pitchFamily="18" charset="0"/>
              </a:rPr>
              <a:t>www.GleamsofGlory.com</a:t>
            </a:r>
          </a:p>
        </p:txBody>
      </p:sp>
      <p:pic>
        <p:nvPicPr>
          <p:cNvPr id="15" name="Picture 14" descr="Text&#10;&#10;Description automatically generated with medium confidence">
            <a:extLst>
              <a:ext uri="{FF2B5EF4-FFF2-40B4-BE49-F238E27FC236}">
                <a16:creationId xmlns:a16="http://schemas.microsoft.com/office/drawing/2014/main" id="{B649359D-6BA9-21CF-C88F-DF1AB3FC1FD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38" y="415565"/>
            <a:ext cx="3563787" cy="135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385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3371CFF-3CCC-F589-2D9D-F2D0B78467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01"/>
          <a:stretch/>
        </p:blipFill>
        <p:spPr>
          <a:xfrm>
            <a:off x="0" y="0"/>
            <a:ext cx="1225296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CC2A340-8D42-3430-0F65-5A803FE1B7B6}"/>
              </a:ext>
            </a:extLst>
          </p:cNvPr>
          <p:cNvSpPr/>
          <p:nvPr userDrawn="1"/>
        </p:nvSpPr>
        <p:spPr>
          <a:xfrm>
            <a:off x="0" y="0"/>
            <a:ext cx="12264272" cy="6858000"/>
          </a:xfrm>
          <a:prstGeom prst="rect">
            <a:avLst/>
          </a:prstGeom>
          <a:gradFill>
            <a:gsLst>
              <a:gs pos="51000">
                <a:srgbClr val="222C51">
                  <a:alpha val="82000"/>
                </a:srgbClr>
              </a:gs>
              <a:gs pos="100000">
                <a:srgbClr val="0F1323">
                  <a:alpha val="95000"/>
                </a:srgbClr>
              </a:gs>
              <a:gs pos="73000">
                <a:srgbClr val="131625"/>
              </a:gs>
              <a:gs pos="26000">
                <a:srgbClr val="131625"/>
              </a:gs>
              <a:gs pos="0">
                <a:srgbClr val="131625">
                  <a:alpha val="95000"/>
                </a:srgb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91D223-27B0-EE43-D085-0913570D7178}"/>
              </a:ext>
            </a:extLst>
          </p:cNvPr>
          <p:cNvSpPr txBox="1"/>
          <p:nvPr userDrawn="1"/>
        </p:nvSpPr>
        <p:spPr>
          <a:xfrm>
            <a:off x="9932710" y="6442227"/>
            <a:ext cx="22592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Ovo" panose="02020502070400060406" pitchFamily="18" charset="0"/>
              </a:rPr>
              <a:t>www.GleamsofGlory.com</a:t>
            </a:r>
          </a:p>
        </p:txBody>
      </p:sp>
      <p:pic>
        <p:nvPicPr>
          <p:cNvPr id="10" name="Picture 9" descr="Text&#10;&#10;Description automatically generated with medium confidence">
            <a:extLst>
              <a:ext uri="{FF2B5EF4-FFF2-40B4-BE49-F238E27FC236}">
                <a16:creationId xmlns:a16="http://schemas.microsoft.com/office/drawing/2014/main" id="{B78B108C-6D58-320A-3421-F43B5393D10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34" y="261884"/>
            <a:ext cx="2410708" cy="914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191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91222F4-A075-84BA-FA2B-638938C5A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164E36-CBB1-8306-C05F-5FFB3393DD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77FB4-1EF3-B46C-6E5F-FBB2FEEA3E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C743A6-5EE5-4FEE-B6BD-6F96F21936A7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3AC7B8-289C-BFCF-DF01-D623F1B8EB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DE0EE0-EBAC-0C85-0A5D-C14DED9F5C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7A1B27-A60A-42AA-96B4-B26A64ED6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857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D2B49-D1CD-8E2E-FE07-5302F5317BA7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524000" y="2753388"/>
            <a:ext cx="9144000" cy="1351225"/>
          </a:xfrm>
        </p:spPr>
        <p:txBody>
          <a:bodyPr anchor="ctr">
            <a:normAutofit/>
          </a:bodyPr>
          <a:lstStyle/>
          <a:p>
            <a:pPr algn="ctr"/>
            <a:r>
              <a:rPr lang="en-US" sz="7400" dirty="0">
                <a:solidFill>
                  <a:schemeClr val="bg1"/>
                </a:solidFill>
                <a:latin typeface="Oswald Medium" pitchFamily="2" charset="0"/>
              </a:rPr>
              <a:t>Save Me, O God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47441A-F900-3DE3-011B-C56C5750C347}"/>
              </a:ext>
            </a:extLst>
          </p:cNvPr>
          <p:cNvSpPr txBox="1"/>
          <p:nvPr/>
        </p:nvSpPr>
        <p:spPr>
          <a:xfrm>
            <a:off x="6931025" y="3774674"/>
            <a:ext cx="20024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>
                <a:solidFill>
                  <a:srgbClr val="DD9C2A"/>
                </a:solidFill>
                <a:latin typeface="Ovo" panose="02020502070400060406" pitchFamily="18" charset="0"/>
              </a:rPr>
              <a:t>Psalm 54 KJV</a:t>
            </a:r>
          </a:p>
        </p:txBody>
      </p:sp>
    </p:spTree>
    <p:extLst>
      <p:ext uri="{BB962C8B-B14F-4D97-AF65-F5344CB8AC3E}">
        <p14:creationId xmlns:p14="http://schemas.microsoft.com/office/powerpoint/2010/main" val="1712471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D2B49-D1CD-8E2E-FE07-5302F5317BA7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711200" y="1633086"/>
            <a:ext cx="10985500" cy="4727575"/>
          </a:xfrm>
        </p:spPr>
        <p:txBody>
          <a:bodyPr anchor="ctr">
            <a:no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Save me, O God, by thy name,</a:t>
            </a:r>
            <a:b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</a:b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and judge me by thy strength.</a:t>
            </a:r>
            <a:b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</a:b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Hear my prayer, O God;</a:t>
            </a:r>
            <a:b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</a:b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give ear to the words of my mouth.</a:t>
            </a:r>
            <a:b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</a:b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Psalm Fifty-Four.</a:t>
            </a:r>
            <a:endParaRPr lang="en-US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swald Medium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C85F40D-B773-B1FF-B905-BD52E07CCBF4}"/>
              </a:ext>
            </a:extLst>
          </p:cNvPr>
          <p:cNvSpPr txBox="1"/>
          <p:nvPr/>
        </p:nvSpPr>
        <p:spPr>
          <a:xfrm>
            <a:off x="5227814" y="1576641"/>
            <a:ext cx="173637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rgbClr val="DD9C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Chorus</a:t>
            </a:r>
          </a:p>
        </p:txBody>
      </p:sp>
    </p:spTree>
    <p:extLst>
      <p:ext uri="{BB962C8B-B14F-4D97-AF65-F5344CB8AC3E}">
        <p14:creationId xmlns:p14="http://schemas.microsoft.com/office/powerpoint/2010/main" val="118159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D2B49-D1CD-8E2E-FE07-5302F5317BA7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711200" y="1633086"/>
            <a:ext cx="10985500" cy="4727575"/>
          </a:xfrm>
        </p:spPr>
        <p:txBody>
          <a:bodyPr anchor="ctr">
            <a:no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Save me, O God, by thy name,</a:t>
            </a:r>
            <a:b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</a:b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and judge me by thy strength.</a:t>
            </a:r>
            <a:b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</a:b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Hear my prayer, O God;</a:t>
            </a:r>
            <a:b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</a:b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give ear to the words of my mouth.</a:t>
            </a:r>
            <a:endParaRPr lang="en-US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swald Medium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C85F40D-B773-B1FF-B905-BD52E07CCBF4}"/>
              </a:ext>
            </a:extLst>
          </p:cNvPr>
          <p:cNvSpPr txBox="1"/>
          <p:nvPr/>
        </p:nvSpPr>
        <p:spPr>
          <a:xfrm>
            <a:off x="5255868" y="1870597"/>
            <a:ext cx="168026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rgbClr val="DD9C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Chorus</a:t>
            </a:r>
          </a:p>
        </p:txBody>
      </p:sp>
    </p:spTree>
    <p:extLst>
      <p:ext uri="{BB962C8B-B14F-4D97-AF65-F5344CB8AC3E}">
        <p14:creationId xmlns:p14="http://schemas.microsoft.com/office/powerpoint/2010/main" val="987028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D2B49-D1CD-8E2E-FE07-5302F5317BA7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711200" y="1633086"/>
            <a:ext cx="10985500" cy="4727575"/>
          </a:xfrm>
        </p:spPr>
        <p:txBody>
          <a:bodyPr anchor="ctr">
            <a:no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For strangers are risen up against me,</a:t>
            </a:r>
            <a:b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</a:b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and oppressors seek after my soul:</a:t>
            </a:r>
            <a:b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</a:b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they have not set God before them.</a:t>
            </a:r>
            <a:b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</a:b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Selah.</a:t>
            </a:r>
            <a:endParaRPr lang="en-US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swald Medium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C85F40D-B773-B1FF-B905-BD52E07CCBF4}"/>
              </a:ext>
            </a:extLst>
          </p:cNvPr>
          <p:cNvSpPr txBox="1"/>
          <p:nvPr/>
        </p:nvSpPr>
        <p:spPr>
          <a:xfrm>
            <a:off x="5227814" y="1927042"/>
            <a:ext cx="173637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rgbClr val="DD9C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Verse 1</a:t>
            </a:r>
          </a:p>
        </p:txBody>
      </p:sp>
    </p:spTree>
    <p:extLst>
      <p:ext uri="{BB962C8B-B14F-4D97-AF65-F5344CB8AC3E}">
        <p14:creationId xmlns:p14="http://schemas.microsoft.com/office/powerpoint/2010/main" val="2723908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D2B49-D1CD-8E2E-FE07-5302F5317BA7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711200" y="1633086"/>
            <a:ext cx="10985500" cy="4727575"/>
          </a:xfrm>
        </p:spPr>
        <p:txBody>
          <a:bodyPr anchor="ctr">
            <a:no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Save me, O God, by thy name,</a:t>
            </a:r>
            <a:b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</a:b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and judge me by thy strength.</a:t>
            </a:r>
            <a:b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</a:b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Hear my prayer, O God;</a:t>
            </a:r>
            <a:b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</a:b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give ear to the words of my mouth.</a:t>
            </a:r>
            <a:endParaRPr lang="en-US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swald Medium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C85F40D-B773-B1FF-B905-BD52E07CCBF4}"/>
              </a:ext>
            </a:extLst>
          </p:cNvPr>
          <p:cNvSpPr txBox="1"/>
          <p:nvPr/>
        </p:nvSpPr>
        <p:spPr>
          <a:xfrm>
            <a:off x="5255868" y="1870597"/>
            <a:ext cx="168026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rgbClr val="DD9C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Chorus</a:t>
            </a:r>
          </a:p>
        </p:txBody>
      </p:sp>
    </p:spTree>
    <p:extLst>
      <p:ext uri="{BB962C8B-B14F-4D97-AF65-F5344CB8AC3E}">
        <p14:creationId xmlns:p14="http://schemas.microsoft.com/office/powerpoint/2010/main" val="2842829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D2B49-D1CD-8E2E-FE07-5302F5317BA7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711200" y="1633086"/>
            <a:ext cx="10985500" cy="4727575"/>
          </a:xfrm>
        </p:spPr>
        <p:txBody>
          <a:bodyPr anchor="ctr">
            <a:no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Behold, God is mine helper:</a:t>
            </a:r>
            <a:b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</a:b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the Lord is with them that uphold my soul.</a:t>
            </a:r>
            <a:b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</a:b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He shall reward evil unto mine enemies:</a:t>
            </a:r>
            <a:b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</a:b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cut them off in thy truth.</a:t>
            </a:r>
            <a:endParaRPr lang="en-US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swald Medium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C85F40D-B773-B1FF-B905-BD52E07CCBF4}"/>
              </a:ext>
            </a:extLst>
          </p:cNvPr>
          <p:cNvSpPr txBox="1"/>
          <p:nvPr/>
        </p:nvSpPr>
        <p:spPr>
          <a:xfrm>
            <a:off x="5198960" y="1915753"/>
            <a:ext cx="179408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rgbClr val="DD9C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Verse 2</a:t>
            </a:r>
          </a:p>
        </p:txBody>
      </p:sp>
    </p:spTree>
    <p:extLst>
      <p:ext uri="{BB962C8B-B14F-4D97-AF65-F5344CB8AC3E}">
        <p14:creationId xmlns:p14="http://schemas.microsoft.com/office/powerpoint/2010/main" val="264665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D2B49-D1CD-8E2E-FE07-5302F5317BA7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711200" y="1633086"/>
            <a:ext cx="10985500" cy="4727575"/>
          </a:xfrm>
        </p:spPr>
        <p:txBody>
          <a:bodyPr anchor="ctr">
            <a:no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Save me, O God, by thy name,</a:t>
            </a:r>
            <a:b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</a:b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and judge me by thy strength.</a:t>
            </a:r>
            <a:b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</a:b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Hear my prayer, O God;</a:t>
            </a:r>
            <a:b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</a:b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give ear to the words of my mouth.</a:t>
            </a:r>
            <a:endParaRPr lang="en-US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swald Medium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C85F40D-B773-B1FF-B905-BD52E07CCBF4}"/>
              </a:ext>
            </a:extLst>
          </p:cNvPr>
          <p:cNvSpPr txBox="1"/>
          <p:nvPr/>
        </p:nvSpPr>
        <p:spPr>
          <a:xfrm>
            <a:off x="5255868" y="1870597"/>
            <a:ext cx="168026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rgbClr val="DD9C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Chorus</a:t>
            </a:r>
          </a:p>
        </p:txBody>
      </p:sp>
    </p:spTree>
    <p:extLst>
      <p:ext uri="{BB962C8B-B14F-4D97-AF65-F5344CB8AC3E}">
        <p14:creationId xmlns:p14="http://schemas.microsoft.com/office/powerpoint/2010/main" val="451747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D2B49-D1CD-8E2E-FE07-5302F5317BA7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711200" y="1633086"/>
            <a:ext cx="10985500" cy="4727575"/>
          </a:xfrm>
        </p:spPr>
        <p:txBody>
          <a:bodyPr anchor="ctr">
            <a:no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I will freely sacrifice unto thee:</a:t>
            </a:r>
            <a:b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</a:b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I will praise thy name, O LORD;</a:t>
            </a:r>
            <a:b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</a:b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for it is good, for it is good.</a:t>
            </a:r>
            <a:endParaRPr lang="en-US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swald Medium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C85F40D-B773-B1FF-B905-BD52E07CCBF4}"/>
              </a:ext>
            </a:extLst>
          </p:cNvPr>
          <p:cNvSpPr txBox="1"/>
          <p:nvPr/>
        </p:nvSpPr>
        <p:spPr>
          <a:xfrm>
            <a:off x="5198960" y="2175398"/>
            <a:ext cx="179408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rgbClr val="DD9C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Verse 3</a:t>
            </a:r>
          </a:p>
        </p:txBody>
      </p:sp>
    </p:spTree>
    <p:extLst>
      <p:ext uri="{BB962C8B-B14F-4D97-AF65-F5344CB8AC3E}">
        <p14:creationId xmlns:p14="http://schemas.microsoft.com/office/powerpoint/2010/main" val="1183298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D2B49-D1CD-8E2E-FE07-5302F5317BA7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711200" y="1633086"/>
            <a:ext cx="10985500" cy="4727575"/>
          </a:xfrm>
        </p:spPr>
        <p:txBody>
          <a:bodyPr anchor="ctr">
            <a:no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Save me, O God, by thy name,</a:t>
            </a:r>
            <a:b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</a:b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and judge me by thy strength.</a:t>
            </a:r>
            <a:b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</a:b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Hear my prayer, O God;</a:t>
            </a:r>
            <a:b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</a:b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give ear to the words of my mouth.</a:t>
            </a:r>
            <a:endParaRPr lang="en-US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swald Medium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C85F40D-B773-B1FF-B905-BD52E07CCBF4}"/>
              </a:ext>
            </a:extLst>
          </p:cNvPr>
          <p:cNvSpPr txBox="1"/>
          <p:nvPr/>
        </p:nvSpPr>
        <p:spPr>
          <a:xfrm>
            <a:off x="5255868" y="1870597"/>
            <a:ext cx="168026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rgbClr val="DD9C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Chorus</a:t>
            </a:r>
          </a:p>
        </p:txBody>
      </p:sp>
    </p:spTree>
    <p:extLst>
      <p:ext uri="{BB962C8B-B14F-4D97-AF65-F5344CB8AC3E}">
        <p14:creationId xmlns:p14="http://schemas.microsoft.com/office/powerpoint/2010/main" val="3372826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D2B49-D1CD-8E2E-FE07-5302F5317BA7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711200" y="1633086"/>
            <a:ext cx="10985500" cy="4727575"/>
          </a:xfrm>
        </p:spPr>
        <p:txBody>
          <a:bodyPr anchor="ctr">
            <a:no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For he hath delivered me</a:t>
            </a:r>
            <a:b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</a:b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out of all trouble:</a:t>
            </a:r>
            <a:b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</a:b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and mine eye hath seen</a:t>
            </a:r>
            <a:b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</a:b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his desire upon mine enemies.</a:t>
            </a:r>
            <a:endParaRPr lang="en-US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swald Medium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C85F40D-B773-B1FF-B905-BD52E07CCBF4}"/>
              </a:ext>
            </a:extLst>
          </p:cNvPr>
          <p:cNvSpPr txBox="1"/>
          <p:nvPr/>
        </p:nvSpPr>
        <p:spPr>
          <a:xfrm>
            <a:off x="5296744" y="1859308"/>
            <a:ext cx="159851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rgbClr val="DD9C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Bridge</a:t>
            </a:r>
          </a:p>
        </p:txBody>
      </p:sp>
    </p:spTree>
    <p:extLst>
      <p:ext uri="{BB962C8B-B14F-4D97-AF65-F5344CB8AC3E}">
        <p14:creationId xmlns:p14="http://schemas.microsoft.com/office/powerpoint/2010/main" val="908802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</TotalTime>
  <Words>343</Words>
  <Application>Microsoft Office PowerPoint</Application>
  <PresentationFormat>Widescreen</PresentationFormat>
  <Paragraphs>32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Ovo</vt:lpstr>
      <vt:lpstr>Calibri Light</vt:lpstr>
      <vt:lpstr>Oswald Medium</vt:lpstr>
      <vt:lpstr>Office Theme</vt:lpstr>
      <vt:lpstr>Save Me, O God</vt:lpstr>
      <vt:lpstr>Save me, O God, by thy name, and judge me by thy strength. Hear my prayer, O God; give ear to the words of my mouth.</vt:lpstr>
      <vt:lpstr>For strangers are risen up against me, and oppressors seek after my soul: they have not set God before them. Selah.</vt:lpstr>
      <vt:lpstr>Save me, O God, by thy name, and judge me by thy strength. Hear my prayer, O God; give ear to the words of my mouth.</vt:lpstr>
      <vt:lpstr>Behold, God is mine helper: the Lord is with them that uphold my soul. He shall reward evil unto mine enemies: cut them off in thy truth.</vt:lpstr>
      <vt:lpstr>Save me, O God, by thy name, and judge me by thy strength. Hear my prayer, O God; give ear to the words of my mouth.</vt:lpstr>
      <vt:lpstr>I will freely sacrifice unto thee: I will praise thy name, O LORD; for it is good, for it is good.</vt:lpstr>
      <vt:lpstr>Save me, O God, by thy name, and judge me by thy strength. Hear my prayer, O God; give ear to the words of my mouth.</vt:lpstr>
      <vt:lpstr>For he hath delivered me out of all trouble: and mine eye hath seen his desire upon mine enemies.</vt:lpstr>
      <vt:lpstr>Save me, O God, by thy name, and judge me by thy strength. Hear my prayer, O God; give ear to the words of my mouth. Psalm Fifty-Four.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Oh Happy Sabbath</dc:title>
  <dc:creator>Jair Mendes</dc:creator>
  <cp:lastModifiedBy>Jair Mendes</cp:lastModifiedBy>
  <cp:revision>13</cp:revision>
  <dcterms:created xsi:type="dcterms:W3CDTF">2022-12-05T14:31:17Z</dcterms:created>
  <dcterms:modified xsi:type="dcterms:W3CDTF">2022-12-10T12:13:32Z</dcterms:modified>
</cp:coreProperties>
</file>