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8"/>
  </p:notesMasterIdLst>
  <p:handoutMasterIdLst>
    <p:handoutMasterId r:id="rId9"/>
  </p:handoutMasterIdLst>
  <p:sldIdLst>
    <p:sldId id="256" r:id="rId2"/>
    <p:sldId id="275" r:id="rId3"/>
    <p:sldId id="257" r:id="rId4"/>
    <p:sldId id="272" r:id="rId5"/>
    <p:sldId id="273" r:id="rId6"/>
    <p:sldId id="274" r:id="rId7"/>
  </p:sldIdLst>
  <p:sldSz cx="12192000" cy="6858000"/>
  <p:notesSz cx="6858000" cy="9144000"/>
  <p:embeddedFontLst>
    <p:embeddedFont>
      <p:font typeface="Calibri" panose="020F0502020204030204" pitchFamily="34" charset="0"/>
      <p:regular r:id="rId10"/>
      <p:bold r:id="rId11"/>
      <p:italic r:id="rId12"/>
      <p:boldItalic r:id="rId13"/>
    </p:embeddedFont>
    <p:embeddedFont>
      <p:font typeface="Calibri Light" panose="020F0302020204030204" pitchFamily="34" charset="0"/>
      <p:regular r:id="rId14"/>
      <p:italic r:id="rId15"/>
    </p:embeddedFont>
    <p:embeddedFont>
      <p:font typeface="Oswald Medium" pitchFamily="2" charset="0"/>
      <p:regular r:id="rId16"/>
    </p:embeddedFont>
    <p:embeddedFont>
      <p:font typeface="Ovo" panose="02020502070400060406" pitchFamily="18"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9C2A"/>
    <a:srgbClr val="131625"/>
    <a:srgbClr val="222C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377" autoAdjust="0"/>
  </p:normalViewPr>
  <p:slideViewPr>
    <p:cSldViewPr snapToGrid="0" showGuides="1">
      <p:cViewPr varScale="1">
        <p:scale>
          <a:sx n="70" d="100"/>
          <a:sy n="70" d="100"/>
        </p:scale>
        <p:origin x="2070" y="72"/>
      </p:cViewPr>
      <p:guideLst>
        <p:guide orient="horz" pos="2160"/>
        <p:guide pos="3840"/>
      </p:guideLst>
    </p:cSldViewPr>
  </p:slideViewPr>
  <p:notesTextViewPr>
    <p:cViewPr>
      <p:scale>
        <a:sx n="3" d="2"/>
        <a:sy n="3" d="2"/>
      </p:scale>
      <p:origin x="0" y="0"/>
    </p:cViewPr>
  </p:notesTextViewPr>
  <p:notesViewPr>
    <p:cSldViewPr snapToGrid="0" showGuides="1">
      <p:cViewPr varScale="1">
        <p:scale>
          <a:sx n="82" d="100"/>
          <a:sy n="82" d="100"/>
        </p:scale>
        <p:origin x="301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59F40E5-48B1-6EE5-55CB-9F5C1A43CC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DC7AC77-171C-6317-4347-03FFDB45437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A65371-D38F-4199-8EC8-2ECC47AD665B}" type="datetimeFigureOut">
              <a:rPr lang="en-US" smtClean="0"/>
              <a:t>8/22/2023</a:t>
            </a:fld>
            <a:endParaRPr lang="en-US"/>
          </a:p>
        </p:txBody>
      </p:sp>
      <p:sp>
        <p:nvSpPr>
          <p:cNvPr id="4" name="Footer Placeholder 3">
            <a:extLst>
              <a:ext uri="{FF2B5EF4-FFF2-40B4-BE49-F238E27FC236}">
                <a16:creationId xmlns:a16="http://schemas.microsoft.com/office/drawing/2014/main" id="{F636962A-7EE8-2BDA-5E0B-8E22C6A6533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317446717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C97995-000D-433F-A264-ED70A3D939AC}" type="datetimeFigureOut">
              <a:rPr lang="en-US" smtClean="0"/>
              <a:t>8/22/2023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72DF06-4C21-4966-8186-28420EF9E709}" type="slidenum">
              <a:rPr lang="en-US" smtClean="0"/>
              <a:t>‹#›</a:t>
            </a:fld>
            <a:endParaRPr lang="en-US"/>
          </a:p>
        </p:txBody>
      </p:sp>
    </p:spTree>
    <p:extLst>
      <p:ext uri="{BB962C8B-B14F-4D97-AF65-F5344CB8AC3E}">
        <p14:creationId xmlns:p14="http://schemas.microsoft.com/office/powerpoint/2010/main" val="1703225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Website</a:t>
            </a:r>
            <a:r>
              <a:rPr lang="en-US" sz="1200" dirty="0"/>
              <a:t>: www.GleamsofGlory.com</a:t>
            </a:r>
          </a:p>
          <a:p>
            <a:r>
              <a:rPr lang="en-US" sz="1200" b="1" dirty="0"/>
              <a:t>Email</a:t>
            </a:r>
            <a:r>
              <a:rPr lang="en-US" sz="1200" dirty="0"/>
              <a:t>: info@gleamsofglory.com</a:t>
            </a:r>
          </a:p>
          <a:p>
            <a:endParaRPr lang="en-US" sz="1200" dirty="0"/>
          </a:p>
        </p:txBody>
      </p:sp>
      <p:sp>
        <p:nvSpPr>
          <p:cNvPr id="4" name="Slide Number Placeholder 3"/>
          <p:cNvSpPr>
            <a:spLocks noGrp="1"/>
          </p:cNvSpPr>
          <p:nvPr>
            <p:ph type="sldNum" sz="quarter" idx="5"/>
          </p:nvPr>
        </p:nvSpPr>
        <p:spPr/>
        <p:txBody>
          <a:bodyPr/>
          <a:lstStyle/>
          <a:p>
            <a:fld id="{5472DF06-4C21-4966-8186-28420EF9E709}" type="slidenum">
              <a:rPr lang="en-US" smtClean="0"/>
              <a:t>1</a:t>
            </a:fld>
            <a:endParaRPr lang="en-US"/>
          </a:p>
        </p:txBody>
      </p:sp>
    </p:spTree>
    <p:extLst>
      <p:ext uri="{BB962C8B-B14F-4D97-AF65-F5344CB8AC3E}">
        <p14:creationId xmlns:p14="http://schemas.microsoft.com/office/powerpoint/2010/main" val="3069771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72DF06-4C21-4966-8186-28420EF9E709}" type="slidenum">
              <a:rPr lang="en-US" smtClean="0"/>
              <a:t>2</a:t>
            </a:fld>
            <a:endParaRPr lang="en-US"/>
          </a:p>
        </p:txBody>
      </p:sp>
    </p:spTree>
    <p:extLst>
      <p:ext uri="{BB962C8B-B14F-4D97-AF65-F5344CB8AC3E}">
        <p14:creationId xmlns:p14="http://schemas.microsoft.com/office/powerpoint/2010/main" val="3361084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72DF06-4C21-4966-8186-28420EF9E709}" type="slidenum">
              <a:rPr lang="en-US" smtClean="0"/>
              <a:t>3</a:t>
            </a:fld>
            <a:endParaRPr lang="en-US"/>
          </a:p>
        </p:txBody>
      </p:sp>
    </p:spTree>
    <p:extLst>
      <p:ext uri="{BB962C8B-B14F-4D97-AF65-F5344CB8AC3E}">
        <p14:creationId xmlns:p14="http://schemas.microsoft.com/office/powerpoint/2010/main" val="2835228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72DF06-4C21-4966-8186-28420EF9E709}" type="slidenum">
              <a:rPr lang="en-US" smtClean="0"/>
              <a:t>4</a:t>
            </a:fld>
            <a:endParaRPr lang="en-US"/>
          </a:p>
        </p:txBody>
      </p:sp>
    </p:spTree>
    <p:extLst>
      <p:ext uri="{BB962C8B-B14F-4D97-AF65-F5344CB8AC3E}">
        <p14:creationId xmlns:p14="http://schemas.microsoft.com/office/powerpoint/2010/main" val="3678295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72DF06-4C21-4966-8186-28420EF9E709}" type="slidenum">
              <a:rPr lang="en-US" smtClean="0"/>
              <a:t>5</a:t>
            </a:fld>
            <a:endParaRPr lang="en-US"/>
          </a:p>
        </p:txBody>
      </p:sp>
    </p:spTree>
    <p:extLst>
      <p:ext uri="{BB962C8B-B14F-4D97-AF65-F5344CB8AC3E}">
        <p14:creationId xmlns:p14="http://schemas.microsoft.com/office/powerpoint/2010/main" val="2892893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72DF06-4C21-4966-8186-28420EF9E709}" type="slidenum">
              <a:rPr lang="en-US" smtClean="0"/>
              <a:t>6</a:t>
            </a:fld>
            <a:endParaRPr lang="en-US"/>
          </a:p>
        </p:txBody>
      </p:sp>
    </p:spTree>
    <p:extLst>
      <p:ext uri="{BB962C8B-B14F-4D97-AF65-F5344CB8AC3E}">
        <p14:creationId xmlns:p14="http://schemas.microsoft.com/office/powerpoint/2010/main" val="2287923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C61B159-1455-7D86-53F2-CF5BB0146C4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201"/>
          <a:stretch/>
        </p:blipFill>
        <p:spPr>
          <a:xfrm>
            <a:off x="0" y="0"/>
            <a:ext cx="12252960" cy="6858000"/>
          </a:xfrm>
          <a:prstGeom prst="rect">
            <a:avLst/>
          </a:prstGeom>
        </p:spPr>
      </p:pic>
      <p:sp>
        <p:nvSpPr>
          <p:cNvPr id="12" name="Rectangle 11">
            <a:extLst>
              <a:ext uri="{FF2B5EF4-FFF2-40B4-BE49-F238E27FC236}">
                <a16:creationId xmlns:a16="http://schemas.microsoft.com/office/drawing/2014/main" id="{AC10C569-AD9A-9D9E-72CC-74BAFEED3AD7}"/>
              </a:ext>
            </a:extLst>
          </p:cNvPr>
          <p:cNvSpPr/>
          <p:nvPr userDrawn="1"/>
        </p:nvSpPr>
        <p:spPr>
          <a:xfrm>
            <a:off x="0" y="2337847"/>
            <a:ext cx="12228136" cy="2182306"/>
          </a:xfrm>
          <a:prstGeom prst="rect">
            <a:avLst/>
          </a:prstGeom>
          <a:solidFill>
            <a:srgbClr val="1316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2D524B-42FB-628D-0A2D-9B2C99F75B97}"/>
              </a:ext>
            </a:extLst>
          </p:cNvPr>
          <p:cNvSpPr/>
          <p:nvPr userDrawn="1"/>
        </p:nvSpPr>
        <p:spPr>
          <a:xfrm>
            <a:off x="9047460" y="5656083"/>
            <a:ext cx="3180675" cy="650448"/>
          </a:xfrm>
          <a:prstGeom prst="rect">
            <a:avLst/>
          </a:prstGeom>
          <a:gradFill>
            <a:gsLst>
              <a:gs pos="100000">
                <a:schemeClr val="accent1">
                  <a:alpha val="0"/>
                  <a:lumMod val="0"/>
                </a:schemeClr>
              </a:gs>
              <a:gs pos="40000">
                <a:srgbClr val="222C51">
                  <a:alpha val="85000"/>
                </a:srgbClr>
              </a:gs>
              <a:gs pos="82000">
                <a:srgbClr val="0F1323">
                  <a:alpha val="85000"/>
                </a:srgbClr>
              </a:gs>
              <a:gs pos="0">
                <a:srgbClr val="13162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E63273B-A222-4589-757B-8BA41CC1AF91}"/>
              </a:ext>
            </a:extLst>
          </p:cNvPr>
          <p:cNvSpPr txBox="1"/>
          <p:nvPr userDrawn="1"/>
        </p:nvSpPr>
        <p:spPr>
          <a:xfrm>
            <a:off x="9115585" y="5796641"/>
            <a:ext cx="3044424" cy="369332"/>
          </a:xfrm>
          <a:prstGeom prst="rect">
            <a:avLst/>
          </a:prstGeom>
          <a:noFill/>
        </p:spPr>
        <p:txBody>
          <a:bodyPr wrap="square" rtlCol="0">
            <a:spAutoFit/>
          </a:bodyPr>
          <a:lstStyle/>
          <a:p>
            <a:pPr algn="r"/>
            <a:r>
              <a:rPr lang="en-US" dirty="0">
                <a:solidFill>
                  <a:schemeClr val="bg1"/>
                </a:solidFill>
                <a:latin typeface="Ovo" panose="02020502070400060406" pitchFamily="18" charset="0"/>
              </a:rPr>
              <a:t>www.GleamsofGlory.com</a:t>
            </a:r>
          </a:p>
        </p:txBody>
      </p:sp>
      <p:pic>
        <p:nvPicPr>
          <p:cNvPr id="15" name="Picture 14" descr="Text&#10;&#10;Description automatically generated with medium confidence">
            <a:extLst>
              <a:ext uri="{FF2B5EF4-FFF2-40B4-BE49-F238E27FC236}">
                <a16:creationId xmlns:a16="http://schemas.microsoft.com/office/drawing/2014/main" id="{B649359D-6BA9-21CF-C88F-DF1AB3FC1F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3638" y="415565"/>
            <a:ext cx="3563787" cy="1351199"/>
          </a:xfrm>
          <a:prstGeom prst="rect">
            <a:avLst/>
          </a:prstGeom>
        </p:spPr>
      </p:pic>
    </p:spTree>
    <p:extLst>
      <p:ext uri="{BB962C8B-B14F-4D97-AF65-F5344CB8AC3E}">
        <p14:creationId xmlns:p14="http://schemas.microsoft.com/office/powerpoint/2010/main" val="261838536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371CFF-3CCC-F589-2D9D-F2D0B784675A}"/>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201"/>
          <a:stretch/>
        </p:blipFill>
        <p:spPr>
          <a:xfrm>
            <a:off x="0" y="0"/>
            <a:ext cx="12252960" cy="6858000"/>
          </a:xfrm>
          <a:prstGeom prst="rect">
            <a:avLst/>
          </a:prstGeom>
        </p:spPr>
      </p:pic>
      <p:sp>
        <p:nvSpPr>
          <p:cNvPr id="8" name="Rectangle 7">
            <a:extLst>
              <a:ext uri="{FF2B5EF4-FFF2-40B4-BE49-F238E27FC236}">
                <a16:creationId xmlns:a16="http://schemas.microsoft.com/office/drawing/2014/main" id="{CCC2A340-8D42-3430-0F65-5A803FE1B7B6}"/>
              </a:ext>
            </a:extLst>
          </p:cNvPr>
          <p:cNvSpPr/>
          <p:nvPr userDrawn="1"/>
        </p:nvSpPr>
        <p:spPr>
          <a:xfrm>
            <a:off x="0" y="0"/>
            <a:ext cx="12264272" cy="6858000"/>
          </a:xfrm>
          <a:prstGeom prst="rect">
            <a:avLst/>
          </a:prstGeom>
          <a:gradFill>
            <a:gsLst>
              <a:gs pos="51000">
                <a:srgbClr val="222C51">
                  <a:alpha val="82000"/>
                </a:srgbClr>
              </a:gs>
              <a:gs pos="100000">
                <a:srgbClr val="0F1323">
                  <a:alpha val="95000"/>
                </a:srgbClr>
              </a:gs>
              <a:gs pos="73000">
                <a:srgbClr val="131625"/>
              </a:gs>
              <a:gs pos="26000">
                <a:srgbClr val="131625"/>
              </a:gs>
              <a:gs pos="0">
                <a:srgbClr val="131625">
                  <a:alpha val="95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191D223-27B0-EE43-D085-0913570D7178}"/>
              </a:ext>
            </a:extLst>
          </p:cNvPr>
          <p:cNvSpPr txBox="1"/>
          <p:nvPr userDrawn="1"/>
        </p:nvSpPr>
        <p:spPr>
          <a:xfrm>
            <a:off x="9932710" y="6442227"/>
            <a:ext cx="2259290" cy="307777"/>
          </a:xfrm>
          <a:prstGeom prst="rect">
            <a:avLst/>
          </a:prstGeom>
          <a:noFill/>
        </p:spPr>
        <p:txBody>
          <a:bodyPr wrap="square" rtlCol="0">
            <a:spAutoFit/>
          </a:bodyPr>
          <a:lstStyle/>
          <a:p>
            <a:pPr algn="ctr"/>
            <a:r>
              <a:rPr lang="en-US" sz="1400" dirty="0">
                <a:solidFill>
                  <a:schemeClr val="bg1"/>
                </a:solidFill>
                <a:latin typeface="Ovo" panose="02020502070400060406" pitchFamily="18" charset="0"/>
              </a:rPr>
              <a:t>www.GleamsofGlory.com</a:t>
            </a:r>
          </a:p>
        </p:txBody>
      </p:sp>
      <p:pic>
        <p:nvPicPr>
          <p:cNvPr id="10" name="Picture 9" descr="Text&#10;&#10;Description automatically generated with medium confidence">
            <a:extLst>
              <a:ext uri="{FF2B5EF4-FFF2-40B4-BE49-F238E27FC236}">
                <a16:creationId xmlns:a16="http://schemas.microsoft.com/office/drawing/2014/main" id="{B78B108C-6D58-320A-3421-F43B5393D1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8634" y="261884"/>
            <a:ext cx="2410708" cy="914013"/>
          </a:xfrm>
          <a:prstGeom prst="rect">
            <a:avLst/>
          </a:prstGeom>
        </p:spPr>
      </p:pic>
    </p:spTree>
    <p:extLst>
      <p:ext uri="{BB962C8B-B14F-4D97-AF65-F5344CB8AC3E}">
        <p14:creationId xmlns:p14="http://schemas.microsoft.com/office/powerpoint/2010/main" val="344519166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1222F4-A075-84BA-FA2B-638938C5A8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164E36-CBB1-8306-C05F-5FFB3393DD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77FB4-1EF3-B46C-6E5F-FBB2FEEA3E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C743A6-5EE5-4FEE-B6BD-6F96F21936A7}" type="datetimeFigureOut">
              <a:rPr lang="en-US" smtClean="0"/>
              <a:t>8/22/2023</a:t>
            </a:fld>
            <a:endParaRPr lang="en-US"/>
          </a:p>
        </p:txBody>
      </p:sp>
      <p:sp>
        <p:nvSpPr>
          <p:cNvPr id="5" name="Footer Placeholder 4">
            <a:extLst>
              <a:ext uri="{FF2B5EF4-FFF2-40B4-BE49-F238E27FC236}">
                <a16:creationId xmlns:a16="http://schemas.microsoft.com/office/drawing/2014/main" id="{333AC7B8-289C-BFCF-DF01-D623F1B8EB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DE0EE0-EBAC-0C85-0A5D-C14DED9F5C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7A1B27-A60A-42AA-96B4-B26A64ED667E}" type="slidenum">
              <a:rPr lang="en-US" smtClean="0"/>
              <a:t>‹#›</a:t>
            </a:fld>
            <a:endParaRPr lang="en-US"/>
          </a:p>
        </p:txBody>
      </p:sp>
    </p:spTree>
    <p:extLst>
      <p:ext uri="{BB962C8B-B14F-4D97-AF65-F5344CB8AC3E}">
        <p14:creationId xmlns:p14="http://schemas.microsoft.com/office/powerpoint/2010/main" val="1120857004"/>
      </p:ext>
    </p:extLst>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D2B49-D1CD-8E2E-FE07-5302F5317BA7}"/>
              </a:ext>
            </a:extLst>
          </p:cNvPr>
          <p:cNvSpPr>
            <a:spLocks noGrp="1"/>
          </p:cNvSpPr>
          <p:nvPr>
            <p:ph type="ctrTitle" idx="4294967295"/>
          </p:nvPr>
        </p:nvSpPr>
        <p:spPr>
          <a:xfrm>
            <a:off x="1524000" y="2753388"/>
            <a:ext cx="9144000" cy="1351225"/>
          </a:xfrm>
        </p:spPr>
        <p:txBody>
          <a:bodyPr anchor="ctr">
            <a:normAutofit/>
          </a:bodyPr>
          <a:lstStyle/>
          <a:p>
            <a:pPr algn="ctr"/>
            <a:r>
              <a:rPr lang="en-US" sz="7400" dirty="0">
                <a:solidFill>
                  <a:schemeClr val="bg1"/>
                </a:solidFill>
                <a:latin typeface="Oswald Medium" pitchFamily="2" charset="0"/>
              </a:rPr>
              <a:t>Witness of the Light</a:t>
            </a:r>
          </a:p>
        </p:txBody>
      </p:sp>
      <p:sp>
        <p:nvSpPr>
          <p:cNvPr id="7" name="TextBox 6">
            <a:extLst>
              <a:ext uri="{FF2B5EF4-FFF2-40B4-BE49-F238E27FC236}">
                <a16:creationId xmlns:a16="http://schemas.microsoft.com/office/drawing/2014/main" id="{7B47441A-F900-3DE3-011B-C56C5750C347}"/>
              </a:ext>
            </a:extLst>
          </p:cNvPr>
          <p:cNvSpPr txBox="1"/>
          <p:nvPr/>
        </p:nvSpPr>
        <p:spPr>
          <a:xfrm>
            <a:off x="7696811" y="3873780"/>
            <a:ext cx="2121094" cy="461665"/>
          </a:xfrm>
          <a:prstGeom prst="rect">
            <a:avLst/>
          </a:prstGeom>
          <a:noFill/>
        </p:spPr>
        <p:txBody>
          <a:bodyPr wrap="none" rtlCol="0">
            <a:spAutoFit/>
          </a:bodyPr>
          <a:lstStyle/>
          <a:p>
            <a:pPr algn="r"/>
            <a:r>
              <a:rPr lang="en-US" sz="2400" dirty="0">
                <a:solidFill>
                  <a:srgbClr val="DD9C2A"/>
                </a:solidFill>
                <a:latin typeface="Ovo" panose="02020502070400060406" pitchFamily="18" charset="0"/>
              </a:rPr>
              <a:t>John 1:6-9 KJV</a:t>
            </a:r>
          </a:p>
        </p:txBody>
      </p:sp>
    </p:spTree>
    <p:extLst>
      <p:ext uri="{BB962C8B-B14F-4D97-AF65-F5344CB8AC3E}">
        <p14:creationId xmlns:p14="http://schemas.microsoft.com/office/powerpoint/2010/main" val="171247147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D2B49-D1CD-8E2E-FE07-5302F5317BA7}"/>
              </a:ext>
            </a:extLst>
          </p:cNvPr>
          <p:cNvSpPr>
            <a:spLocks noGrp="1"/>
          </p:cNvSpPr>
          <p:nvPr>
            <p:ph type="ctrTitle" idx="4294967295"/>
          </p:nvPr>
        </p:nvSpPr>
        <p:spPr>
          <a:xfrm>
            <a:off x="711200" y="1633086"/>
            <a:ext cx="10985500" cy="4727575"/>
          </a:xfrm>
        </p:spPr>
        <p:txBody>
          <a:bodyPr anchor="ctr">
            <a:noAutofit/>
          </a:bodyPr>
          <a:lstStyle/>
          <a:p>
            <a:pPr algn="ctr"/>
            <a:r>
              <a:rPr lang="en-US" sz="4400" dirty="0">
                <a:solidFill>
                  <a:schemeClr val="bg1"/>
                </a:solidFill>
                <a:effectLst>
                  <a:outerShdw blurRad="38100" dist="38100" dir="2700000" algn="tl">
                    <a:srgbClr val="000000">
                      <a:alpha val="43137"/>
                    </a:srgbClr>
                  </a:outerShdw>
                </a:effectLst>
                <a:latin typeface="Oswald Medium" pitchFamily="2" charset="0"/>
              </a:rPr>
              <a:t>There was a man sent from God, </a:t>
            </a:r>
            <a:br>
              <a:rPr lang="en-US" sz="4400" dirty="0">
                <a:solidFill>
                  <a:schemeClr val="bg1"/>
                </a:solidFill>
                <a:effectLst>
                  <a:outerShdw blurRad="38100" dist="38100" dir="2700000" algn="tl">
                    <a:srgbClr val="000000">
                      <a:alpha val="43137"/>
                    </a:srgbClr>
                  </a:outerShdw>
                </a:effectLst>
                <a:latin typeface="Oswald Medium" pitchFamily="2" charset="0"/>
              </a:rPr>
            </a:br>
            <a:r>
              <a:rPr lang="en-US" sz="4400" dirty="0">
                <a:solidFill>
                  <a:schemeClr val="bg1"/>
                </a:solidFill>
                <a:effectLst>
                  <a:outerShdw blurRad="38100" dist="38100" dir="2700000" algn="tl">
                    <a:srgbClr val="000000">
                      <a:alpha val="43137"/>
                    </a:srgbClr>
                  </a:outerShdw>
                </a:effectLst>
                <a:latin typeface="Oswald Medium" pitchFamily="2" charset="0"/>
              </a:rPr>
              <a:t>whose name was John. </a:t>
            </a:r>
            <a:br>
              <a:rPr lang="en-US" sz="4400" dirty="0">
                <a:solidFill>
                  <a:schemeClr val="bg1"/>
                </a:solidFill>
                <a:effectLst>
                  <a:outerShdw blurRad="38100" dist="38100" dir="2700000" algn="tl">
                    <a:srgbClr val="000000">
                      <a:alpha val="43137"/>
                    </a:srgbClr>
                  </a:outerShdw>
                </a:effectLst>
                <a:latin typeface="Oswald Medium" pitchFamily="2" charset="0"/>
              </a:rPr>
            </a:br>
            <a:r>
              <a:rPr lang="en-US" sz="4400" dirty="0">
                <a:solidFill>
                  <a:schemeClr val="bg1"/>
                </a:solidFill>
                <a:effectLst>
                  <a:outerShdw blurRad="38100" dist="38100" dir="2700000" algn="tl">
                    <a:srgbClr val="000000">
                      <a:alpha val="43137"/>
                    </a:srgbClr>
                  </a:outerShdw>
                </a:effectLst>
                <a:latin typeface="Oswald Medium" pitchFamily="2" charset="0"/>
              </a:rPr>
              <a:t>The same came for a witness, </a:t>
            </a:r>
            <a:br>
              <a:rPr lang="en-US" sz="4400" dirty="0">
                <a:solidFill>
                  <a:schemeClr val="bg1"/>
                </a:solidFill>
                <a:effectLst>
                  <a:outerShdw blurRad="38100" dist="38100" dir="2700000" algn="tl">
                    <a:srgbClr val="000000">
                      <a:alpha val="43137"/>
                    </a:srgbClr>
                  </a:outerShdw>
                </a:effectLst>
                <a:latin typeface="Oswald Medium" pitchFamily="2" charset="0"/>
              </a:rPr>
            </a:br>
            <a:r>
              <a:rPr lang="en-US" sz="4400" dirty="0">
                <a:solidFill>
                  <a:schemeClr val="bg1"/>
                </a:solidFill>
                <a:effectLst>
                  <a:outerShdw blurRad="38100" dist="38100" dir="2700000" algn="tl">
                    <a:srgbClr val="000000">
                      <a:alpha val="43137"/>
                    </a:srgbClr>
                  </a:outerShdw>
                </a:effectLst>
                <a:latin typeface="Oswald Medium" pitchFamily="2" charset="0"/>
              </a:rPr>
              <a:t>to bear witness of the Light, </a:t>
            </a:r>
            <a:br>
              <a:rPr lang="en-US" sz="4400" dirty="0">
                <a:solidFill>
                  <a:schemeClr val="bg1"/>
                </a:solidFill>
                <a:effectLst>
                  <a:outerShdw blurRad="38100" dist="38100" dir="2700000" algn="tl">
                    <a:srgbClr val="000000">
                      <a:alpha val="43137"/>
                    </a:srgbClr>
                  </a:outerShdw>
                </a:effectLst>
                <a:latin typeface="Oswald Medium" pitchFamily="2" charset="0"/>
              </a:rPr>
            </a:br>
            <a:r>
              <a:rPr lang="en-US" sz="4400" dirty="0">
                <a:solidFill>
                  <a:schemeClr val="bg1"/>
                </a:solidFill>
                <a:effectLst>
                  <a:outerShdw blurRad="38100" dist="38100" dir="2700000" algn="tl">
                    <a:srgbClr val="000000">
                      <a:alpha val="43137"/>
                    </a:srgbClr>
                  </a:outerShdw>
                </a:effectLst>
                <a:latin typeface="Oswald Medium" pitchFamily="2" charset="0"/>
              </a:rPr>
              <a:t>that all men through him might believe. </a:t>
            </a:r>
            <a:r>
              <a:rPr lang="en-US" dirty="0">
                <a:solidFill>
                  <a:schemeClr val="bg1"/>
                </a:solidFill>
                <a:effectLst>
                  <a:outerShdw blurRad="38100" dist="38100" dir="2700000" algn="tl">
                    <a:srgbClr val="000000">
                      <a:alpha val="43137"/>
                    </a:srgbClr>
                  </a:outerShdw>
                </a:effectLst>
                <a:latin typeface="Oswald Medium" pitchFamily="2" charset="0"/>
              </a:rPr>
              <a:t>A</a:t>
            </a:r>
            <a:r>
              <a:rPr lang="en-US" sz="4400" dirty="0">
                <a:solidFill>
                  <a:schemeClr val="bg1"/>
                </a:solidFill>
                <a:effectLst>
                  <a:outerShdw blurRad="38100" dist="38100" dir="2700000" algn="tl">
                    <a:srgbClr val="000000">
                      <a:alpha val="43137"/>
                    </a:srgbClr>
                  </a:outerShdw>
                </a:effectLst>
                <a:latin typeface="Oswald Medium" pitchFamily="2" charset="0"/>
              </a:rPr>
              <a:t>ll men:</a:t>
            </a:r>
            <a:endParaRPr lang="en-US" sz="4800" dirty="0">
              <a:solidFill>
                <a:schemeClr val="bg1"/>
              </a:solidFill>
              <a:effectLst>
                <a:outerShdw blurRad="38100" dist="38100" dir="2700000" algn="tl">
                  <a:srgbClr val="000000">
                    <a:alpha val="43137"/>
                  </a:srgbClr>
                </a:outerShdw>
              </a:effectLst>
              <a:latin typeface="Oswald Medium" pitchFamily="2" charset="0"/>
            </a:endParaRPr>
          </a:p>
        </p:txBody>
      </p:sp>
      <p:sp>
        <p:nvSpPr>
          <p:cNvPr id="14" name="TextBox 13">
            <a:extLst>
              <a:ext uri="{FF2B5EF4-FFF2-40B4-BE49-F238E27FC236}">
                <a16:creationId xmlns:a16="http://schemas.microsoft.com/office/drawing/2014/main" id="{BC85F40D-B773-B1FF-B905-BD52E07CCBF4}"/>
              </a:ext>
            </a:extLst>
          </p:cNvPr>
          <p:cNvSpPr txBox="1"/>
          <p:nvPr/>
        </p:nvSpPr>
        <p:spPr>
          <a:xfrm>
            <a:off x="5213386" y="1501832"/>
            <a:ext cx="1765227" cy="769441"/>
          </a:xfrm>
          <a:prstGeom prst="rect">
            <a:avLst/>
          </a:prstGeom>
          <a:noFill/>
        </p:spPr>
        <p:txBody>
          <a:bodyPr wrap="none" rtlCol="0">
            <a:spAutoFit/>
          </a:bodyPr>
          <a:lstStyle/>
          <a:p>
            <a:pPr algn="ctr"/>
            <a:r>
              <a:rPr lang="en-US" sz="4400" b="1" dirty="0">
                <a:solidFill>
                  <a:srgbClr val="DD9C2A"/>
                </a:solidFill>
                <a:effectLst>
                  <a:outerShdw blurRad="38100" dist="38100" dir="2700000" algn="tl">
                    <a:srgbClr val="000000">
                      <a:alpha val="43137"/>
                    </a:srgbClr>
                  </a:outerShdw>
                </a:effectLst>
                <a:latin typeface="Oswald Medium" pitchFamily="2" charset="0"/>
              </a:rPr>
              <a:t>Verse 1</a:t>
            </a:r>
          </a:p>
        </p:txBody>
      </p:sp>
    </p:spTree>
    <p:extLst>
      <p:ext uri="{BB962C8B-B14F-4D97-AF65-F5344CB8AC3E}">
        <p14:creationId xmlns:p14="http://schemas.microsoft.com/office/powerpoint/2010/main" val="1001796432"/>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D2B49-D1CD-8E2E-FE07-5302F5317BA7}"/>
              </a:ext>
            </a:extLst>
          </p:cNvPr>
          <p:cNvSpPr>
            <a:spLocks noGrp="1"/>
          </p:cNvSpPr>
          <p:nvPr>
            <p:ph type="ctrTitle" idx="4294967295"/>
          </p:nvPr>
        </p:nvSpPr>
        <p:spPr>
          <a:xfrm>
            <a:off x="711200" y="1633086"/>
            <a:ext cx="10985500" cy="4727575"/>
          </a:xfrm>
        </p:spPr>
        <p:txBody>
          <a:bodyPr anchor="ctr">
            <a:noAutofit/>
          </a:bodyPr>
          <a:lstStyle/>
          <a:p>
            <a:pPr algn="ctr"/>
            <a:r>
              <a:rPr lang="en-US" sz="4400" dirty="0">
                <a:solidFill>
                  <a:schemeClr val="bg1"/>
                </a:solidFill>
                <a:effectLst>
                  <a:outerShdw blurRad="38100" dist="38100" dir="2700000" algn="tl">
                    <a:srgbClr val="000000">
                      <a:alpha val="43137"/>
                    </a:srgbClr>
                  </a:outerShdw>
                </a:effectLst>
                <a:latin typeface="Oswald Medium" pitchFamily="2" charset="0"/>
              </a:rPr>
              <a:t>Witness of the Light, </a:t>
            </a:r>
            <a:br>
              <a:rPr lang="en-US" sz="4400" dirty="0">
                <a:solidFill>
                  <a:schemeClr val="bg1"/>
                </a:solidFill>
                <a:effectLst>
                  <a:outerShdw blurRad="38100" dist="38100" dir="2700000" algn="tl">
                    <a:srgbClr val="000000">
                      <a:alpha val="43137"/>
                    </a:srgbClr>
                  </a:outerShdw>
                </a:effectLst>
                <a:latin typeface="Oswald Medium" pitchFamily="2" charset="0"/>
              </a:rPr>
            </a:br>
            <a:r>
              <a:rPr lang="en-US" sz="4400" dirty="0">
                <a:solidFill>
                  <a:schemeClr val="bg1"/>
                </a:solidFill>
                <a:effectLst>
                  <a:outerShdw blurRad="38100" dist="38100" dir="2700000" algn="tl">
                    <a:srgbClr val="000000">
                      <a:alpha val="43137"/>
                    </a:srgbClr>
                  </a:outerShdw>
                </a:effectLst>
                <a:latin typeface="Oswald Medium" pitchFamily="2" charset="0"/>
              </a:rPr>
              <a:t>to bear witness of the Light,</a:t>
            </a:r>
            <a:br>
              <a:rPr lang="en-US" sz="4400" dirty="0">
                <a:solidFill>
                  <a:schemeClr val="bg1"/>
                </a:solidFill>
                <a:effectLst>
                  <a:outerShdw blurRad="38100" dist="38100" dir="2700000" algn="tl">
                    <a:srgbClr val="000000">
                      <a:alpha val="43137"/>
                    </a:srgbClr>
                  </a:outerShdw>
                </a:effectLst>
                <a:latin typeface="Oswald Medium" pitchFamily="2" charset="0"/>
              </a:rPr>
            </a:br>
            <a:r>
              <a:rPr lang="en-US" sz="4400" dirty="0">
                <a:solidFill>
                  <a:schemeClr val="bg1"/>
                </a:solidFill>
                <a:effectLst>
                  <a:outerShdw blurRad="38100" dist="38100" dir="2700000" algn="tl">
                    <a:srgbClr val="000000">
                      <a:alpha val="43137"/>
                    </a:srgbClr>
                  </a:outerShdw>
                </a:effectLst>
                <a:latin typeface="Oswald Medium" pitchFamily="2" charset="0"/>
              </a:rPr>
              <a:t>that all men through him </a:t>
            </a:r>
            <a:br>
              <a:rPr lang="en-US" sz="4400" dirty="0">
                <a:solidFill>
                  <a:schemeClr val="bg1"/>
                </a:solidFill>
                <a:effectLst>
                  <a:outerShdw blurRad="38100" dist="38100" dir="2700000" algn="tl">
                    <a:srgbClr val="000000">
                      <a:alpha val="43137"/>
                    </a:srgbClr>
                  </a:outerShdw>
                </a:effectLst>
                <a:latin typeface="Oswald Medium" pitchFamily="2" charset="0"/>
              </a:rPr>
            </a:br>
            <a:r>
              <a:rPr lang="en-US" sz="4400" dirty="0">
                <a:solidFill>
                  <a:schemeClr val="bg1"/>
                </a:solidFill>
                <a:effectLst>
                  <a:outerShdw blurRad="38100" dist="38100" dir="2700000" algn="tl">
                    <a:srgbClr val="000000">
                      <a:alpha val="43137"/>
                    </a:srgbClr>
                  </a:outerShdw>
                </a:effectLst>
                <a:latin typeface="Oswald Medium" pitchFamily="2" charset="0"/>
              </a:rPr>
              <a:t>might believe, might believe.</a:t>
            </a:r>
          </a:p>
        </p:txBody>
      </p:sp>
      <p:sp>
        <p:nvSpPr>
          <p:cNvPr id="14" name="TextBox 13">
            <a:extLst>
              <a:ext uri="{FF2B5EF4-FFF2-40B4-BE49-F238E27FC236}">
                <a16:creationId xmlns:a16="http://schemas.microsoft.com/office/drawing/2014/main" id="{BC85F40D-B773-B1FF-B905-BD52E07CCBF4}"/>
              </a:ext>
            </a:extLst>
          </p:cNvPr>
          <p:cNvSpPr txBox="1"/>
          <p:nvPr/>
        </p:nvSpPr>
        <p:spPr>
          <a:xfrm>
            <a:off x="5227813" y="1824155"/>
            <a:ext cx="1736374" cy="769441"/>
          </a:xfrm>
          <a:prstGeom prst="rect">
            <a:avLst/>
          </a:prstGeom>
          <a:noFill/>
        </p:spPr>
        <p:txBody>
          <a:bodyPr wrap="none" rtlCol="0">
            <a:spAutoFit/>
          </a:bodyPr>
          <a:lstStyle/>
          <a:p>
            <a:pPr algn="ctr"/>
            <a:r>
              <a:rPr lang="en-US" sz="4400" b="1" dirty="0">
                <a:solidFill>
                  <a:srgbClr val="DD9C2A"/>
                </a:solidFill>
                <a:effectLst>
                  <a:outerShdw blurRad="38100" dist="38100" dir="2700000" algn="tl">
                    <a:srgbClr val="000000">
                      <a:alpha val="43137"/>
                    </a:srgbClr>
                  </a:outerShdw>
                </a:effectLst>
                <a:latin typeface="Oswald Medium" pitchFamily="2" charset="0"/>
              </a:rPr>
              <a:t>Chorus</a:t>
            </a:r>
          </a:p>
        </p:txBody>
      </p:sp>
    </p:spTree>
    <p:extLst>
      <p:ext uri="{BB962C8B-B14F-4D97-AF65-F5344CB8AC3E}">
        <p14:creationId xmlns:p14="http://schemas.microsoft.com/office/powerpoint/2010/main" val="98702802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D2B49-D1CD-8E2E-FE07-5302F5317BA7}"/>
              </a:ext>
            </a:extLst>
          </p:cNvPr>
          <p:cNvSpPr>
            <a:spLocks noGrp="1"/>
          </p:cNvSpPr>
          <p:nvPr>
            <p:ph type="ctrTitle" idx="4294967295"/>
          </p:nvPr>
        </p:nvSpPr>
        <p:spPr>
          <a:xfrm>
            <a:off x="603250" y="1633086"/>
            <a:ext cx="10985500" cy="4727575"/>
          </a:xfrm>
        </p:spPr>
        <p:txBody>
          <a:bodyPr anchor="ctr">
            <a:noAutofit/>
          </a:bodyPr>
          <a:lstStyle/>
          <a:p>
            <a:pPr algn="ctr"/>
            <a:r>
              <a:rPr lang="en-US" sz="4400" dirty="0">
                <a:solidFill>
                  <a:schemeClr val="bg1"/>
                </a:solidFill>
                <a:effectLst>
                  <a:outerShdw blurRad="38100" dist="38100" dir="2700000" algn="tl">
                    <a:srgbClr val="000000">
                      <a:alpha val="43137"/>
                    </a:srgbClr>
                  </a:outerShdw>
                </a:effectLst>
                <a:latin typeface="Oswald Medium" pitchFamily="2" charset="0"/>
              </a:rPr>
              <a:t>He was not that Light, but was sent </a:t>
            </a:r>
            <a:br>
              <a:rPr lang="en-US" sz="4400" dirty="0">
                <a:solidFill>
                  <a:schemeClr val="bg1"/>
                </a:solidFill>
                <a:effectLst>
                  <a:outerShdw blurRad="38100" dist="38100" dir="2700000" algn="tl">
                    <a:srgbClr val="000000">
                      <a:alpha val="43137"/>
                    </a:srgbClr>
                  </a:outerShdw>
                </a:effectLst>
                <a:latin typeface="Oswald Medium" pitchFamily="2" charset="0"/>
              </a:rPr>
            </a:br>
            <a:r>
              <a:rPr lang="en-US" sz="4400" dirty="0">
                <a:solidFill>
                  <a:schemeClr val="bg1"/>
                </a:solidFill>
                <a:effectLst>
                  <a:outerShdw blurRad="38100" dist="38100" dir="2700000" algn="tl">
                    <a:srgbClr val="000000">
                      <a:alpha val="43137"/>
                    </a:srgbClr>
                  </a:outerShdw>
                </a:effectLst>
                <a:latin typeface="Oswald Medium" pitchFamily="2" charset="0"/>
              </a:rPr>
              <a:t>to bear witness of that Light. </a:t>
            </a:r>
            <a:br>
              <a:rPr lang="en-US" sz="4400" dirty="0">
                <a:solidFill>
                  <a:schemeClr val="bg1"/>
                </a:solidFill>
                <a:effectLst>
                  <a:outerShdw blurRad="38100" dist="38100" dir="2700000" algn="tl">
                    <a:srgbClr val="000000">
                      <a:alpha val="43137"/>
                    </a:srgbClr>
                  </a:outerShdw>
                </a:effectLst>
                <a:latin typeface="Oswald Medium" pitchFamily="2" charset="0"/>
              </a:rPr>
            </a:br>
            <a:r>
              <a:rPr lang="en-US" sz="4400" dirty="0">
                <a:solidFill>
                  <a:schemeClr val="bg1"/>
                </a:solidFill>
                <a:effectLst>
                  <a:outerShdw blurRad="38100" dist="38100" dir="2700000" algn="tl">
                    <a:srgbClr val="000000">
                      <a:alpha val="43137"/>
                    </a:srgbClr>
                  </a:outerShdw>
                </a:effectLst>
                <a:latin typeface="Oswald Medium" pitchFamily="2" charset="0"/>
              </a:rPr>
              <a:t>That was the true Light,</a:t>
            </a:r>
            <a:br>
              <a:rPr lang="en-US" sz="4400" dirty="0">
                <a:solidFill>
                  <a:schemeClr val="bg1"/>
                </a:solidFill>
                <a:effectLst>
                  <a:outerShdw blurRad="38100" dist="38100" dir="2700000" algn="tl">
                    <a:srgbClr val="000000">
                      <a:alpha val="43137"/>
                    </a:srgbClr>
                  </a:outerShdw>
                </a:effectLst>
                <a:latin typeface="Oswald Medium" pitchFamily="2" charset="0"/>
              </a:rPr>
            </a:br>
            <a:r>
              <a:rPr lang="en-US" sz="4400" dirty="0">
                <a:solidFill>
                  <a:schemeClr val="bg1"/>
                </a:solidFill>
                <a:effectLst>
                  <a:outerShdw blurRad="38100" dist="38100" dir="2700000" algn="tl">
                    <a:srgbClr val="000000">
                      <a:alpha val="43137"/>
                    </a:srgbClr>
                  </a:outerShdw>
                </a:effectLst>
                <a:latin typeface="Oswald Medium" pitchFamily="2" charset="0"/>
              </a:rPr>
              <a:t>which </a:t>
            </a:r>
            <a:r>
              <a:rPr lang="en-US" sz="4400" dirty="0" err="1">
                <a:solidFill>
                  <a:schemeClr val="bg1"/>
                </a:solidFill>
                <a:effectLst>
                  <a:outerShdw blurRad="38100" dist="38100" dir="2700000" algn="tl">
                    <a:srgbClr val="000000">
                      <a:alpha val="43137"/>
                    </a:srgbClr>
                  </a:outerShdw>
                </a:effectLst>
                <a:latin typeface="Oswald Medium" pitchFamily="2" charset="0"/>
              </a:rPr>
              <a:t>lighteth</a:t>
            </a:r>
            <a:r>
              <a:rPr lang="en-US" sz="4400" dirty="0">
                <a:solidFill>
                  <a:schemeClr val="bg1"/>
                </a:solidFill>
                <a:effectLst>
                  <a:outerShdw blurRad="38100" dist="38100" dir="2700000" algn="tl">
                    <a:srgbClr val="000000">
                      <a:alpha val="43137"/>
                    </a:srgbClr>
                  </a:outerShdw>
                </a:effectLst>
                <a:latin typeface="Oswald Medium" pitchFamily="2" charset="0"/>
              </a:rPr>
              <a:t> every man </a:t>
            </a:r>
            <a:br>
              <a:rPr lang="en-US" sz="4400" dirty="0">
                <a:solidFill>
                  <a:schemeClr val="bg1"/>
                </a:solidFill>
                <a:effectLst>
                  <a:outerShdw blurRad="38100" dist="38100" dir="2700000" algn="tl">
                    <a:srgbClr val="000000">
                      <a:alpha val="43137"/>
                    </a:srgbClr>
                  </a:outerShdw>
                </a:effectLst>
                <a:latin typeface="Oswald Medium" pitchFamily="2" charset="0"/>
              </a:rPr>
            </a:br>
            <a:r>
              <a:rPr lang="en-US" sz="4400" dirty="0">
                <a:solidFill>
                  <a:schemeClr val="bg1"/>
                </a:solidFill>
                <a:effectLst>
                  <a:outerShdw blurRad="38100" dist="38100" dir="2700000" algn="tl">
                    <a:srgbClr val="000000">
                      <a:alpha val="43137"/>
                    </a:srgbClr>
                  </a:outerShdw>
                </a:effectLst>
                <a:latin typeface="Oswald Medium" pitchFamily="2" charset="0"/>
              </a:rPr>
              <a:t>that cometh into the world. All men:</a:t>
            </a:r>
            <a:endParaRPr lang="en-US" sz="4800" dirty="0">
              <a:solidFill>
                <a:schemeClr val="bg1"/>
              </a:solidFill>
              <a:effectLst>
                <a:outerShdw blurRad="38100" dist="38100" dir="2700000" algn="tl">
                  <a:srgbClr val="000000">
                    <a:alpha val="43137"/>
                  </a:srgbClr>
                </a:outerShdw>
              </a:effectLst>
              <a:latin typeface="Oswald Medium" pitchFamily="2" charset="0"/>
            </a:endParaRPr>
          </a:p>
        </p:txBody>
      </p:sp>
      <p:sp>
        <p:nvSpPr>
          <p:cNvPr id="14" name="TextBox 13">
            <a:extLst>
              <a:ext uri="{FF2B5EF4-FFF2-40B4-BE49-F238E27FC236}">
                <a16:creationId xmlns:a16="http://schemas.microsoft.com/office/drawing/2014/main" id="{BC85F40D-B773-B1FF-B905-BD52E07CCBF4}"/>
              </a:ext>
            </a:extLst>
          </p:cNvPr>
          <p:cNvSpPr txBox="1"/>
          <p:nvPr/>
        </p:nvSpPr>
        <p:spPr>
          <a:xfrm>
            <a:off x="5198959" y="1488184"/>
            <a:ext cx="1794082" cy="769441"/>
          </a:xfrm>
          <a:prstGeom prst="rect">
            <a:avLst/>
          </a:prstGeom>
          <a:noFill/>
        </p:spPr>
        <p:txBody>
          <a:bodyPr wrap="none" rtlCol="0">
            <a:spAutoFit/>
          </a:bodyPr>
          <a:lstStyle/>
          <a:p>
            <a:pPr algn="ctr"/>
            <a:r>
              <a:rPr lang="en-US" sz="4400" b="1" dirty="0">
                <a:solidFill>
                  <a:srgbClr val="DD9C2A"/>
                </a:solidFill>
                <a:effectLst>
                  <a:outerShdw blurRad="38100" dist="38100" dir="2700000" algn="tl">
                    <a:srgbClr val="000000">
                      <a:alpha val="43137"/>
                    </a:srgbClr>
                  </a:outerShdw>
                </a:effectLst>
                <a:latin typeface="Oswald Medium" pitchFamily="2" charset="0"/>
              </a:rPr>
              <a:t>Verse 2</a:t>
            </a:r>
          </a:p>
        </p:txBody>
      </p:sp>
    </p:spTree>
    <p:extLst>
      <p:ext uri="{BB962C8B-B14F-4D97-AF65-F5344CB8AC3E}">
        <p14:creationId xmlns:p14="http://schemas.microsoft.com/office/powerpoint/2010/main" val="361392810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D2B49-D1CD-8E2E-FE07-5302F5317BA7}"/>
              </a:ext>
            </a:extLst>
          </p:cNvPr>
          <p:cNvSpPr>
            <a:spLocks noGrp="1"/>
          </p:cNvSpPr>
          <p:nvPr>
            <p:ph type="ctrTitle" idx="4294967295"/>
          </p:nvPr>
        </p:nvSpPr>
        <p:spPr>
          <a:xfrm>
            <a:off x="711200" y="1633086"/>
            <a:ext cx="10985500" cy="4727575"/>
          </a:xfrm>
        </p:spPr>
        <p:txBody>
          <a:bodyPr anchor="ctr">
            <a:noAutofit/>
          </a:bodyPr>
          <a:lstStyle/>
          <a:p>
            <a:pPr algn="ctr"/>
            <a:r>
              <a:rPr lang="en-US" sz="4400" dirty="0">
                <a:solidFill>
                  <a:schemeClr val="bg1"/>
                </a:solidFill>
                <a:effectLst>
                  <a:outerShdw blurRad="38100" dist="38100" dir="2700000" algn="tl">
                    <a:srgbClr val="000000">
                      <a:alpha val="43137"/>
                    </a:srgbClr>
                  </a:outerShdw>
                </a:effectLst>
                <a:latin typeface="Oswald Medium" pitchFamily="2" charset="0"/>
              </a:rPr>
              <a:t>Witness of the Light, to bear witness of the Light,</a:t>
            </a:r>
            <a:br>
              <a:rPr lang="en-US" sz="4400" dirty="0">
                <a:solidFill>
                  <a:schemeClr val="bg1"/>
                </a:solidFill>
                <a:effectLst>
                  <a:outerShdw blurRad="38100" dist="38100" dir="2700000" algn="tl">
                    <a:srgbClr val="000000">
                      <a:alpha val="43137"/>
                    </a:srgbClr>
                  </a:outerShdw>
                </a:effectLst>
                <a:latin typeface="Oswald Medium" pitchFamily="2" charset="0"/>
              </a:rPr>
            </a:br>
            <a:r>
              <a:rPr lang="en-US" sz="4400" dirty="0">
                <a:solidFill>
                  <a:schemeClr val="bg1"/>
                </a:solidFill>
                <a:effectLst>
                  <a:outerShdw blurRad="38100" dist="38100" dir="2700000" algn="tl">
                    <a:srgbClr val="000000">
                      <a:alpha val="43137"/>
                    </a:srgbClr>
                  </a:outerShdw>
                </a:effectLst>
                <a:latin typeface="Oswald Medium" pitchFamily="2" charset="0"/>
              </a:rPr>
              <a:t>Witness of the Light, to bear witness of the Light, Oh,</a:t>
            </a:r>
            <a:br>
              <a:rPr lang="en-US" sz="4400" dirty="0">
                <a:solidFill>
                  <a:schemeClr val="bg1"/>
                </a:solidFill>
                <a:effectLst>
                  <a:outerShdw blurRad="38100" dist="38100" dir="2700000" algn="tl">
                    <a:srgbClr val="000000">
                      <a:alpha val="43137"/>
                    </a:srgbClr>
                  </a:outerShdw>
                </a:effectLst>
                <a:latin typeface="Oswald Medium" pitchFamily="2" charset="0"/>
              </a:rPr>
            </a:br>
            <a:r>
              <a:rPr lang="en-US" sz="4400" dirty="0">
                <a:solidFill>
                  <a:schemeClr val="bg1"/>
                </a:solidFill>
                <a:effectLst>
                  <a:outerShdw blurRad="38100" dist="38100" dir="2700000" algn="tl">
                    <a:srgbClr val="000000">
                      <a:alpha val="43137"/>
                    </a:srgbClr>
                  </a:outerShdw>
                </a:effectLst>
                <a:latin typeface="Oswald Medium" pitchFamily="2" charset="0"/>
              </a:rPr>
              <a:t>Witness of the Light, to bear witness of the Light,</a:t>
            </a:r>
            <a:br>
              <a:rPr lang="en-US" sz="4400" dirty="0">
                <a:solidFill>
                  <a:schemeClr val="bg1"/>
                </a:solidFill>
                <a:effectLst>
                  <a:outerShdw blurRad="38100" dist="38100" dir="2700000" algn="tl">
                    <a:srgbClr val="000000">
                      <a:alpha val="43137"/>
                    </a:srgbClr>
                  </a:outerShdw>
                </a:effectLst>
                <a:latin typeface="Oswald Medium" pitchFamily="2" charset="0"/>
              </a:rPr>
            </a:br>
            <a:r>
              <a:rPr lang="en-US" sz="4400" dirty="0">
                <a:solidFill>
                  <a:schemeClr val="bg1"/>
                </a:solidFill>
                <a:effectLst>
                  <a:outerShdw blurRad="38100" dist="38100" dir="2700000" algn="tl">
                    <a:srgbClr val="000000">
                      <a:alpha val="43137"/>
                    </a:srgbClr>
                  </a:outerShdw>
                </a:effectLst>
                <a:latin typeface="Oswald Medium" pitchFamily="2" charset="0"/>
              </a:rPr>
              <a:t>that all men through him </a:t>
            </a:r>
            <a:br>
              <a:rPr lang="en-US" sz="4400" dirty="0">
                <a:solidFill>
                  <a:schemeClr val="bg1"/>
                </a:solidFill>
                <a:effectLst>
                  <a:outerShdw blurRad="38100" dist="38100" dir="2700000" algn="tl">
                    <a:srgbClr val="000000">
                      <a:alpha val="43137"/>
                    </a:srgbClr>
                  </a:outerShdw>
                </a:effectLst>
                <a:latin typeface="Oswald Medium" pitchFamily="2" charset="0"/>
              </a:rPr>
            </a:br>
            <a:r>
              <a:rPr lang="en-US" sz="4400" dirty="0">
                <a:solidFill>
                  <a:schemeClr val="bg1"/>
                </a:solidFill>
                <a:effectLst>
                  <a:outerShdw blurRad="38100" dist="38100" dir="2700000" algn="tl">
                    <a:srgbClr val="000000">
                      <a:alpha val="43137"/>
                    </a:srgbClr>
                  </a:outerShdw>
                </a:effectLst>
                <a:latin typeface="Oswald Medium" pitchFamily="2" charset="0"/>
              </a:rPr>
              <a:t>might believe, might believe.</a:t>
            </a:r>
          </a:p>
        </p:txBody>
      </p:sp>
      <p:sp>
        <p:nvSpPr>
          <p:cNvPr id="14" name="TextBox 13">
            <a:extLst>
              <a:ext uri="{FF2B5EF4-FFF2-40B4-BE49-F238E27FC236}">
                <a16:creationId xmlns:a16="http://schemas.microsoft.com/office/drawing/2014/main" id="{BC85F40D-B773-B1FF-B905-BD52E07CCBF4}"/>
              </a:ext>
            </a:extLst>
          </p:cNvPr>
          <p:cNvSpPr txBox="1"/>
          <p:nvPr/>
        </p:nvSpPr>
        <p:spPr>
          <a:xfrm>
            <a:off x="5239836" y="1207421"/>
            <a:ext cx="1712328" cy="769441"/>
          </a:xfrm>
          <a:prstGeom prst="rect">
            <a:avLst/>
          </a:prstGeom>
          <a:noFill/>
        </p:spPr>
        <p:txBody>
          <a:bodyPr wrap="none" rtlCol="0">
            <a:spAutoFit/>
          </a:bodyPr>
          <a:lstStyle/>
          <a:p>
            <a:pPr algn="ctr"/>
            <a:r>
              <a:rPr lang="en-US" sz="4400" b="1" dirty="0">
                <a:solidFill>
                  <a:srgbClr val="DD9C2A"/>
                </a:solidFill>
                <a:effectLst>
                  <a:outerShdw blurRad="38100" dist="38100" dir="2700000" algn="tl">
                    <a:srgbClr val="000000">
                      <a:alpha val="43137"/>
                    </a:srgbClr>
                  </a:outerShdw>
                </a:effectLst>
                <a:latin typeface="Oswald Medium" pitchFamily="2" charset="0"/>
              </a:rPr>
              <a:t>Chorus</a:t>
            </a:r>
          </a:p>
        </p:txBody>
      </p:sp>
    </p:spTree>
    <p:extLst>
      <p:ext uri="{BB962C8B-B14F-4D97-AF65-F5344CB8AC3E}">
        <p14:creationId xmlns:p14="http://schemas.microsoft.com/office/powerpoint/2010/main" val="241331807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D2B49-D1CD-8E2E-FE07-5302F5317BA7}"/>
              </a:ext>
            </a:extLst>
          </p:cNvPr>
          <p:cNvSpPr>
            <a:spLocks noGrp="1"/>
          </p:cNvSpPr>
          <p:nvPr>
            <p:ph type="ctrTitle" idx="4294967295"/>
          </p:nvPr>
        </p:nvSpPr>
        <p:spPr>
          <a:xfrm>
            <a:off x="711200" y="1633086"/>
            <a:ext cx="10985500" cy="4727575"/>
          </a:xfrm>
        </p:spPr>
        <p:txBody>
          <a:bodyPr anchor="ctr">
            <a:noAutofit/>
          </a:bodyPr>
          <a:lstStyle/>
          <a:p>
            <a:pPr algn="ctr"/>
            <a:r>
              <a:rPr lang="en-US" sz="4400" dirty="0">
                <a:solidFill>
                  <a:schemeClr val="bg1"/>
                </a:solidFill>
                <a:effectLst>
                  <a:outerShdw blurRad="38100" dist="38100" dir="2700000" algn="tl">
                    <a:srgbClr val="000000">
                      <a:alpha val="43137"/>
                    </a:srgbClr>
                  </a:outerShdw>
                </a:effectLst>
                <a:latin typeface="Oswald Medium" pitchFamily="2" charset="0"/>
              </a:rPr>
              <a:t>John chapter one, six through nine,</a:t>
            </a:r>
            <a:br>
              <a:rPr lang="en-US" sz="4400" dirty="0">
                <a:solidFill>
                  <a:schemeClr val="bg1"/>
                </a:solidFill>
                <a:effectLst>
                  <a:outerShdw blurRad="38100" dist="38100" dir="2700000" algn="tl">
                    <a:srgbClr val="000000">
                      <a:alpha val="43137"/>
                    </a:srgbClr>
                  </a:outerShdw>
                </a:effectLst>
                <a:latin typeface="Oswald Medium" pitchFamily="2" charset="0"/>
              </a:rPr>
            </a:br>
            <a:r>
              <a:rPr lang="en-US" sz="4400" dirty="0">
                <a:solidFill>
                  <a:schemeClr val="bg1"/>
                </a:solidFill>
                <a:effectLst>
                  <a:outerShdw blurRad="38100" dist="38100" dir="2700000" algn="tl">
                    <a:srgbClr val="000000">
                      <a:alpha val="43137"/>
                    </a:srgbClr>
                  </a:outerShdw>
                </a:effectLst>
                <a:latin typeface="Oswald Medium" pitchFamily="2" charset="0"/>
              </a:rPr>
              <a:t>They might believe, might believe!</a:t>
            </a:r>
            <a:endParaRPr lang="en-US" sz="4800" dirty="0">
              <a:solidFill>
                <a:schemeClr val="bg1"/>
              </a:solidFill>
              <a:effectLst>
                <a:outerShdw blurRad="38100" dist="38100" dir="2700000" algn="tl">
                  <a:srgbClr val="000000">
                    <a:alpha val="43137"/>
                  </a:srgbClr>
                </a:outerShdw>
              </a:effectLst>
              <a:latin typeface="Oswald Medium" pitchFamily="2" charset="0"/>
            </a:endParaRPr>
          </a:p>
        </p:txBody>
      </p:sp>
      <p:sp>
        <p:nvSpPr>
          <p:cNvPr id="14" name="TextBox 13">
            <a:extLst>
              <a:ext uri="{FF2B5EF4-FFF2-40B4-BE49-F238E27FC236}">
                <a16:creationId xmlns:a16="http://schemas.microsoft.com/office/drawing/2014/main" id="{BC85F40D-B773-B1FF-B905-BD52E07CCBF4}"/>
              </a:ext>
            </a:extLst>
          </p:cNvPr>
          <p:cNvSpPr txBox="1"/>
          <p:nvPr/>
        </p:nvSpPr>
        <p:spPr>
          <a:xfrm>
            <a:off x="5291933" y="2480089"/>
            <a:ext cx="1608134" cy="769441"/>
          </a:xfrm>
          <a:prstGeom prst="rect">
            <a:avLst/>
          </a:prstGeom>
          <a:noFill/>
        </p:spPr>
        <p:txBody>
          <a:bodyPr wrap="none" rtlCol="0">
            <a:spAutoFit/>
          </a:bodyPr>
          <a:lstStyle/>
          <a:p>
            <a:pPr algn="ctr"/>
            <a:r>
              <a:rPr lang="en-US" sz="4400" b="1" dirty="0">
                <a:solidFill>
                  <a:srgbClr val="DD9C2A"/>
                </a:solidFill>
                <a:effectLst>
                  <a:outerShdw blurRad="38100" dist="38100" dir="2700000" algn="tl">
                    <a:srgbClr val="000000">
                      <a:alpha val="43137"/>
                    </a:srgbClr>
                  </a:outerShdw>
                </a:effectLst>
                <a:latin typeface="Oswald Medium" pitchFamily="2" charset="0"/>
              </a:rPr>
              <a:t>Ending</a:t>
            </a:r>
          </a:p>
        </p:txBody>
      </p:sp>
    </p:spTree>
    <p:extLst>
      <p:ext uri="{BB962C8B-B14F-4D97-AF65-F5344CB8AC3E}">
        <p14:creationId xmlns:p14="http://schemas.microsoft.com/office/powerpoint/2010/main" val="412343085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425</TotalTime>
  <Words>210</Words>
  <Application>Microsoft Office PowerPoint</Application>
  <PresentationFormat>Widescreen</PresentationFormat>
  <Paragraphs>20</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Calibri</vt:lpstr>
      <vt:lpstr>Arial</vt:lpstr>
      <vt:lpstr>Ovo</vt:lpstr>
      <vt:lpstr>Calibri Light</vt:lpstr>
      <vt:lpstr>Oswald Medium</vt:lpstr>
      <vt:lpstr>Office Theme</vt:lpstr>
      <vt:lpstr>Witness of the Light</vt:lpstr>
      <vt:lpstr>There was a man sent from God,  whose name was John.  The same came for a witness,  to bear witness of the Light,  that all men through him might believe. All men:</vt:lpstr>
      <vt:lpstr>Witness of the Light,  to bear witness of the Light, that all men through him  might believe, might believe.</vt:lpstr>
      <vt:lpstr>He was not that Light, but was sent  to bear witness of that Light.  That was the true Light, which lighteth every man  that cometh into the world. All men:</vt:lpstr>
      <vt:lpstr>Witness of the Light, to bear witness of the Light, Witness of the Light, to bear witness of the Light, Oh, Witness of the Light, to bear witness of the Light, that all men through him  might believe, might believe.</vt:lpstr>
      <vt:lpstr>John chapter one, six through nine, They might believe, might believe!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 Happy Sabbath</dc:title>
  <dc:creator>Jair Mendes</dc:creator>
  <cp:lastModifiedBy>Jair Mendes</cp:lastModifiedBy>
  <cp:revision>17</cp:revision>
  <dcterms:created xsi:type="dcterms:W3CDTF">2022-12-05T14:31:17Z</dcterms:created>
  <dcterms:modified xsi:type="dcterms:W3CDTF">2023-08-22T21:32:00Z</dcterms:modified>
</cp:coreProperties>
</file>